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2"/>
  </p:sldMasterIdLst>
  <p:notesMasterIdLst>
    <p:notesMasterId r:id="rId37"/>
  </p:notesMasterIdLst>
  <p:sldIdLst>
    <p:sldId id="256" r:id="rId3"/>
    <p:sldId id="258" r:id="rId4"/>
    <p:sldId id="293" r:id="rId5"/>
    <p:sldId id="291" r:id="rId6"/>
    <p:sldId id="292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</p:sldIdLst>
  <p:sldSz cx="9144000" cy="5143500" type="screen16x9"/>
  <p:notesSz cx="6858000" cy="9144000"/>
  <p:embeddedFontLst>
    <p:embeddedFont>
      <p:font typeface="Fira Sans Condensed" panose="020B0604020202020204" pitchFamily="34" charset="0"/>
      <p:regular r:id="rId38"/>
      <p:bold r:id="rId39"/>
      <p:italic r:id="rId40"/>
      <p:boldItalic r:id="rId41"/>
    </p:embeddedFont>
    <p:embeddedFont>
      <p:font typeface="Fira Sans Condensed Light" panose="020B0604020202020204" pitchFamily="34" charset="0"/>
      <p:regular r:id="rId42"/>
      <p:bold r:id="rId43"/>
      <p:italic r:id="rId44"/>
      <p:boldItalic r:id="rId45"/>
    </p:embeddedFont>
    <p:embeddedFont>
      <p:font typeface="Rajdhani" panose="020B0604020202020204" charset="0"/>
      <p:regular r:id="rId46"/>
      <p:bold r:id="rId47"/>
    </p:embeddedFont>
    <p:embeddedFont>
      <p:font typeface="Raleway Medium" panose="020B0604020202020204" pitchFamily="2" charset="0"/>
      <p:regular r:id="rId48"/>
      <p:bold r:id="rId49"/>
      <p:italic r:id="rId50"/>
      <p:boldItalic r:id="rId51"/>
    </p:embeddedFont>
    <p:embeddedFont>
      <p:font typeface="Roboto" panose="020B0604020202020204" pitchFamily="2" charset="0"/>
      <p:regular r:id="rId52"/>
      <p:bold r:id="rId53"/>
      <p:italic r:id="rId54"/>
      <p:boldItalic r:id="rId5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625">
          <p15:clr>
            <a:srgbClr val="9AA0A6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77190C2-4C7D-40EE-A4BC-B9D02DC21F93}">
  <a:tblStyle styleId="{177190C2-4C7D-40EE-A4BC-B9D02DC21F9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55" d="100"/>
          <a:sy n="155" d="100"/>
        </p:scale>
        <p:origin x="658" y="96"/>
      </p:cViewPr>
      <p:guideLst>
        <p:guide orient="horz" pos="625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2.fntdata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font" Target="fonts/font5.fntdata"/><Relationship Id="rId47" Type="http://schemas.openxmlformats.org/officeDocument/2006/relationships/font" Target="fonts/font10.fntdata"/><Relationship Id="rId50" Type="http://schemas.openxmlformats.org/officeDocument/2006/relationships/font" Target="fonts/font13.fntdata"/><Relationship Id="rId55" Type="http://schemas.openxmlformats.org/officeDocument/2006/relationships/font" Target="fonts/font18.fntdata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3" Type="http://schemas.openxmlformats.org/officeDocument/2006/relationships/font" Target="fonts/font16.fntdata"/><Relationship Id="rId58" Type="http://schemas.openxmlformats.org/officeDocument/2006/relationships/theme" Target="theme/theme1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font" Target="fonts/font6.fntdata"/><Relationship Id="rId48" Type="http://schemas.openxmlformats.org/officeDocument/2006/relationships/font" Target="fonts/font11.fntdata"/><Relationship Id="rId56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font" Target="fonts/font14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font" Target="fonts/font1.fntdata"/><Relationship Id="rId46" Type="http://schemas.openxmlformats.org/officeDocument/2006/relationships/font" Target="fonts/font9.fntdata"/><Relationship Id="rId59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font" Target="fonts/font4.fntdata"/><Relationship Id="rId54" Type="http://schemas.openxmlformats.org/officeDocument/2006/relationships/font" Target="fonts/font17.fntdata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12.fntdata"/><Relationship Id="rId57" Type="http://schemas.openxmlformats.org/officeDocument/2006/relationships/viewProps" Target="viewProp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font" Target="fonts/font7.fntdata"/><Relationship Id="rId52" Type="http://schemas.openxmlformats.org/officeDocument/2006/relationships/font" Target="fonts/font1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708a6ee8a1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g708a6ee8a1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6bcecd75ae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16bcecd75ae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16bcecd75ae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16bcecd75ae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16bcecd75ae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16bcecd75ae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16bcecd75ae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16bcecd75ae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16bcecd75ae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16bcecd75ae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16bcecd75ae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16bcecd75ae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16bcecd75ae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" name="Google Shape;619;g16bcecd75ae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16bcecd75ae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1" name="Google Shape;651;g16bcecd75ae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g16bcecd75ae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4" name="Google Shape;694;g16bcecd75ae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g16bcecd75ae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4" name="Google Shape;744;g16bcecd75ae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18a87eb8680_0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18a87eb8680_0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g16bcecd75ae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3" name="Google Shape;793;g16bcecd75ae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g16bcecd75ae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3" name="Google Shape;843;g16bcecd75ae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g16bcecd75ae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1" name="Google Shape;961;g16bcecd75ae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g16bcecd75ae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3" name="Google Shape;1023;g16bcecd75ae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g16bcecd75ae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5" name="Google Shape;1055;g16bcecd75ae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g16bcecd75ae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2" name="Google Shape;1082;g16bcecd75ae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" name="Google Shape;1145;g16bcecd75ae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6" name="Google Shape;1146;g16bcecd75ae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g16bcecd75ae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2" name="Google Shape;1162;g16bcecd75ae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2" name="Google Shape;1212;g16bcecd75ae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3" name="Google Shape;1213;g16bcecd75ae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g16bcecd75ae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3" name="Google Shape;1233;g16bcecd75ae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18a87eb8680_0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18a87eb8680_0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24218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7" name="Google Shape;1257;g16bcecd75ae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8" name="Google Shape;1258;g16bcecd75ae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g16bcecd75ae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0" name="Google Shape;1300;g16bcecd75ae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6" name="Google Shape;1336;g16bcecd75ae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7" name="Google Shape;1337;g16bcecd75ae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8" name="Google Shape;1368;g16bcecd75ae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9" name="Google Shape;1369;g16bcecd75ae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3" name="Google Shape;1393;g16bcecd75ae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4" name="Google Shape;1394;g16bcecd75ae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18a87eb8680_0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18a87eb8680_0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9887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18a87eb8680_0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18a87eb8680_0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11436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8a87eb8680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18a87eb8680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8a87eb8680_0_2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8a87eb8680_0_2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18a87eb8680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18a87eb8680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8a87eb8680_0_4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18a87eb8680_0_4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339"/>
            <a:ext cx="9143998" cy="5140822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139149" y="928938"/>
            <a:ext cx="4291500" cy="296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139125" y="3848863"/>
            <a:ext cx="42915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339"/>
            <a:ext cx="9143998" cy="5140822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4634135" y="1434600"/>
            <a:ext cx="3532800" cy="22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solidFill>
          <a:schemeClr val="dk1"/>
        </a:solid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339"/>
            <a:ext cx="9143998" cy="5140822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5"/>
          <p:cNvSpPr txBox="1">
            <a:spLocks noGrp="1"/>
          </p:cNvSpPr>
          <p:nvPr>
            <p:ph type="subTitle" idx="1"/>
          </p:nvPr>
        </p:nvSpPr>
        <p:spPr>
          <a:xfrm flipH="1">
            <a:off x="5584135" y="2904500"/>
            <a:ext cx="1701300" cy="44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800" b="1">
                <a:latin typeface="Rajdhani"/>
                <a:ea typeface="Rajdhani"/>
                <a:cs typeface="Rajdhani"/>
                <a:sym typeface="Rajdhani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400" b="1">
                <a:latin typeface="Rajdhani"/>
                <a:ea typeface="Rajdhani"/>
                <a:cs typeface="Rajdhani"/>
                <a:sym typeface="Rajdhani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400" b="1">
                <a:latin typeface="Rajdhani"/>
                <a:ea typeface="Rajdhani"/>
                <a:cs typeface="Rajdhani"/>
                <a:sym typeface="Rajdhani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400" b="1">
                <a:latin typeface="Rajdhani"/>
                <a:ea typeface="Rajdhani"/>
                <a:cs typeface="Rajdhani"/>
                <a:sym typeface="Rajdhani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400" b="1">
                <a:latin typeface="Rajdhani"/>
                <a:ea typeface="Rajdhani"/>
                <a:cs typeface="Rajdhani"/>
                <a:sym typeface="Rajdhani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400" b="1">
                <a:latin typeface="Rajdhani"/>
                <a:ea typeface="Rajdhani"/>
                <a:cs typeface="Rajdhani"/>
                <a:sym typeface="Rajdhani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400" b="1">
                <a:latin typeface="Rajdhani"/>
                <a:ea typeface="Rajdhani"/>
                <a:cs typeface="Rajdhani"/>
                <a:sym typeface="Rajdhani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400" b="1">
                <a:latin typeface="Rajdhani"/>
                <a:ea typeface="Rajdhani"/>
                <a:cs typeface="Rajdhani"/>
                <a:sym typeface="Rajdhani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400" b="1"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subTitle" idx="2"/>
          </p:nvPr>
        </p:nvSpPr>
        <p:spPr>
          <a:xfrm flipH="1">
            <a:off x="5079300" y="3229525"/>
            <a:ext cx="2711100" cy="7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400"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ubTitle" idx="3"/>
          </p:nvPr>
        </p:nvSpPr>
        <p:spPr>
          <a:xfrm flipH="1">
            <a:off x="1858635" y="2904500"/>
            <a:ext cx="1701300" cy="44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800" b="1">
                <a:latin typeface="Rajdhani"/>
                <a:ea typeface="Rajdhani"/>
                <a:cs typeface="Rajdhani"/>
                <a:sym typeface="Rajdhani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400" b="1">
                <a:latin typeface="Rajdhani"/>
                <a:ea typeface="Rajdhani"/>
                <a:cs typeface="Rajdhani"/>
                <a:sym typeface="Rajdhani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400" b="1">
                <a:latin typeface="Rajdhani"/>
                <a:ea typeface="Rajdhani"/>
                <a:cs typeface="Rajdhani"/>
                <a:sym typeface="Rajdhani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400" b="1">
                <a:latin typeface="Rajdhani"/>
                <a:ea typeface="Rajdhani"/>
                <a:cs typeface="Rajdhani"/>
                <a:sym typeface="Rajdhani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400" b="1">
                <a:latin typeface="Rajdhani"/>
                <a:ea typeface="Rajdhani"/>
                <a:cs typeface="Rajdhani"/>
                <a:sym typeface="Rajdhani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400" b="1">
                <a:latin typeface="Rajdhani"/>
                <a:ea typeface="Rajdhani"/>
                <a:cs typeface="Rajdhani"/>
                <a:sym typeface="Rajdhani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400" b="1">
                <a:latin typeface="Rajdhani"/>
                <a:ea typeface="Rajdhani"/>
                <a:cs typeface="Rajdhani"/>
                <a:sym typeface="Rajdhani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400" b="1">
                <a:latin typeface="Rajdhani"/>
                <a:ea typeface="Rajdhani"/>
                <a:cs typeface="Rajdhani"/>
                <a:sym typeface="Rajdhani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400" b="1"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ubTitle" idx="4"/>
          </p:nvPr>
        </p:nvSpPr>
        <p:spPr>
          <a:xfrm flipH="1">
            <a:off x="1353800" y="3229525"/>
            <a:ext cx="2711100" cy="7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400"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7201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339"/>
            <a:ext cx="9143998" cy="5140822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7201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dk1"/>
        </a:soli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339"/>
            <a:ext cx="9143998" cy="5140822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7"/>
          <p:cNvSpPr txBox="1">
            <a:spLocks noGrp="1"/>
          </p:cNvSpPr>
          <p:nvPr>
            <p:ph type="subTitle" idx="1"/>
          </p:nvPr>
        </p:nvSpPr>
        <p:spPr>
          <a:xfrm>
            <a:off x="2487163" y="1434600"/>
            <a:ext cx="3367800" cy="22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"/>
              <a:buNone/>
              <a:defRPr sz="1400"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"/>
              <a:buNone/>
              <a:defRPr sz="2800"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"/>
              <a:buNone/>
              <a:defRPr sz="2800"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"/>
              <a:buNone/>
              <a:defRPr sz="2800"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"/>
              <a:buNone/>
              <a:defRPr sz="2800"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"/>
              <a:buNone/>
              <a:defRPr sz="2800"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"/>
              <a:buNone/>
              <a:defRPr sz="2800"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"/>
              <a:buNone/>
              <a:defRPr sz="2800"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"/>
              <a:buNone/>
              <a:defRPr sz="2800"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6530228" y="1434600"/>
            <a:ext cx="1967100" cy="22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dk1"/>
        </a:solid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339"/>
            <a:ext cx="9143998" cy="5140822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8"/>
          <p:cNvSpPr txBox="1">
            <a:spLocks noGrp="1"/>
          </p:cNvSpPr>
          <p:nvPr>
            <p:ph type="title"/>
          </p:nvPr>
        </p:nvSpPr>
        <p:spPr>
          <a:xfrm>
            <a:off x="2422250" y="1418700"/>
            <a:ext cx="4299600" cy="230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dk1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oogle Shape;37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339"/>
            <a:ext cx="9143998" cy="5140822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9"/>
          <p:cNvSpPr txBox="1">
            <a:spLocks noGrp="1"/>
          </p:cNvSpPr>
          <p:nvPr>
            <p:ph type="title"/>
          </p:nvPr>
        </p:nvSpPr>
        <p:spPr>
          <a:xfrm>
            <a:off x="522825" y="971850"/>
            <a:ext cx="3787800" cy="31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subTitle" idx="1"/>
          </p:nvPr>
        </p:nvSpPr>
        <p:spPr>
          <a:xfrm>
            <a:off x="4799950" y="1954200"/>
            <a:ext cx="19401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title" idx="2" hasCustomPrompt="1"/>
          </p:nvPr>
        </p:nvSpPr>
        <p:spPr>
          <a:xfrm>
            <a:off x="4849170" y="1001125"/>
            <a:ext cx="2026800" cy="18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1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solidFill>
          <a:schemeClr val="dk1"/>
        </a:soli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Google Shape;42;p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339"/>
            <a:ext cx="9143998" cy="5140822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10"/>
          <p:cNvSpPr txBox="1">
            <a:spLocks noGrp="1"/>
          </p:cNvSpPr>
          <p:nvPr>
            <p:ph type="title"/>
          </p:nvPr>
        </p:nvSpPr>
        <p:spPr>
          <a:xfrm>
            <a:off x="720100" y="1706850"/>
            <a:ext cx="2759700" cy="172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p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339"/>
            <a:ext cx="9143998" cy="5140822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11"/>
          <p:cNvSpPr txBox="1">
            <a:spLocks noGrp="1"/>
          </p:cNvSpPr>
          <p:nvPr>
            <p:ph type="title" hasCustomPrompt="1"/>
          </p:nvPr>
        </p:nvSpPr>
        <p:spPr>
          <a:xfrm>
            <a:off x="311700" y="2062500"/>
            <a:ext cx="8520600" cy="111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7" name="Google Shape;47;p11"/>
          <p:cNvSpPr txBox="1">
            <a:spLocks noGrp="1"/>
          </p:cNvSpPr>
          <p:nvPr>
            <p:ph type="body" idx="1"/>
          </p:nvPr>
        </p:nvSpPr>
        <p:spPr>
          <a:xfrm>
            <a:off x="311700" y="3255700"/>
            <a:ext cx="8520600" cy="51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ctr">
              <a:spcBef>
                <a:spcPts val="0"/>
              </a:spcBef>
              <a:spcAft>
                <a:spcPts val="0"/>
              </a:spcAft>
              <a:buSzPts val="1200"/>
              <a:buFont typeface="Fira Sans Condensed"/>
              <a:buChar char="●"/>
              <a:defRPr sz="1400"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marL="914400" lvl="1" indent="-304800" algn="ctr">
              <a:spcBef>
                <a:spcPts val="0"/>
              </a:spcBef>
              <a:spcAft>
                <a:spcPts val="0"/>
              </a:spcAft>
              <a:buSzPts val="1200"/>
              <a:buFont typeface="Fira Sans Condensed"/>
              <a:buChar char="○"/>
              <a:defRPr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marL="1371600" lvl="2" indent="-304800" algn="ctr">
              <a:spcBef>
                <a:spcPts val="0"/>
              </a:spcBef>
              <a:spcAft>
                <a:spcPts val="0"/>
              </a:spcAft>
              <a:buSzPts val="1200"/>
              <a:buFont typeface="Fira Sans Condensed"/>
              <a:buChar char="■"/>
              <a:defRPr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marL="1828800" lvl="3" indent="-304800" algn="ctr">
              <a:spcBef>
                <a:spcPts val="0"/>
              </a:spcBef>
              <a:spcAft>
                <a:spcPts val="0"/>
              </a:spcAft>
              <a:buSzPts val="1200"/>
              <a:buFont typeface="Fira Sans Condensed"/>
              <a:buChar char="●"/>
              <a:defRPr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marL="2286000" lvl="4" indent="-304800" algn="ctr">
              <a:spcBef>
                <a:spcPts val="0"/>
              </a:spcBef>
              <a:spcAft>
                <a:spcPts val="0"/>
              </a:spcAft>
              <a:buSzPts val="1200"/>
              <a:buFont typeface="Fira Sans Condensed"/>
              <a:buChar char="○"/>
              <a:defRPr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marL="2743200" lvl="5" indent="-304800" algn="ctr">
              <a:spcBef>
                <a:spcPts val="0"/>
              </a:spcBef>
              <a:spcAft>
                <a:spcPts val="0"/>
              </a:spcAft>
              <a:buSzPts val="1200"/>
              <a:buFont typeface="Fira Sans Condensed"/>
              <a:buChar char="■"/>
              <a:defRPr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marL="3200400" lvl="6" indent="-304800" algn="ctr">
              <a:spcBef>
                <a:spcPts val="0"/>
              </a:spcBef>
              <a:spcAft>
                <a:spcPts val="0"/>
              </a:spcAft>
              <a:buSzPts val="1200"/>
              <a:buFont typeface="Fira Sans Condensed"/>
              <a:buChar char="●"/>
              <a:defRPr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marL="3657600" lvl="7" indent="-304800" algn="ctr">
              <a:spcBef>
                <a:spcPts val="0"/>
              </a:spcBef>
              <a:spcAft>
                <a:spcPts val="0"/>
              </a:spcAft>
              <a:buSzPts val="1200"/>
              <a:buFont typeface="Fira Sans Condensed"/>
              <a:buChar char="○"/>
              <a:defRPr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marL="4114800" lvl="8" indent="-304800" algn="ctr">
              <a:spcBef>
                <a:spcPts val="0"/>
              </a:spcBef>
              <a:spcAft>
                <a:spcPts val="0"/>
              </a:spcAft>
              <a:buSzPts val="1200"/>
              <a:buFont typeface="Fira Sans Condensed"/>
              <a:buChar char="■"/>
              <a:defRPr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●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○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■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●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○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■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●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○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■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49">
          <p15:clr>
            <a:srgbClr val="EA4335"/>
          </p15:clr>
        </p15:guide>
        <p15:guide id="2" pos="2880">
          <p15:clr>
            <a:srgbClr val="EA4335"/>
          </p15:clr>
        </p15:guide>
        <p15:guide id="3" pos="5311">
          <p15:clr>
            <a:srgbClr val="EA4335"/>
          </p15:clr>
        </p15:guide>
        <p15:guide id="4" orient="horz" pos="340">
          <p15:clr>
            <a:srgbClr val="EA4335"/>
          </p15:clr>
        </p15:guide>
        <p15:guide id="5" orient="horz" pos="2903">
          <p15:clr>
            <a:srgbClr val="EA4335"/>
          </p15:clr>
        </p15:guide>
        <p15:guide id="6" orient="horz" pos="1620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slidesgo.com/slidesgo-school/presentation-tips/how-to-modify-a-graph-in-our-templates?utm_source=slidesgo_template&amp;utm_medium=referral-link&amp;utm_campaign=how-to-modify-a-graph-in-our-templates&amp;utm_term=slidesgo-school&amp;utm_content=how-to-modify-a-graph-in-our-templates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9.png"/><Relationship Id="rId4" Type="http://schemas.openxmlformats.org/officeDocument/2006/relationships/hyperlink" Target="https://docs.google.com/spreadsheets/d/1A6pAXQK5ryc9d0pv-5k-ynpyZFdcJVfCYAOlMHWYd14/copy" TargetMode="Externa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A6pAXQK5ryc9d0pv-5k-ynpyZFdcJVfCYAOlMHWYd14/copy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slidesgo.com/slidesgo-school/presentation-tips/how-to-modify-a-graph-in-our-templates?utm_source=slidesgo_template&amp;utm_medium=referral-link&amp;utm_campaign=how-to-modify-a-graph-in-our-templates&amp;utm_term=slidesgo-school&amp;utm_content=how-to-modify-a-graph-in-our-templates" TargetMode="External"/><Relationship Id="rId4" Type="http://schemas.openxmlformats.org/officeDocument/2006/relationships/image" Target="../media/image30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jpg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g"/><Relationship Id="rId3" Type="http://schemas.openxmlformats.org/officeDocument/2006/relationships/image" Target="../media/image19.jpg"/><Relationship Id="rId7" Type="http://schemas.openxmlformats.org/officeDocument/2006/relationships/image" Target="../media/image2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jpg"/><Relationship Id="rId5" Type="http://schemas.openxmlformats.org/officeDocument/2006/relationships/image" Target="../media/image21.jpg"/><Relationship Id="rId10" Type="http://schemas.openxmlformats.org/officeDocument/2006/relationships/image" Target="../media/image26.jpg"/><Relationship Id="rId4" Type="http://schemas.openxmlformats.org/officeDocument/2006/relationships/image" Target="../media/image20.jpg"/><Relationship Id="rId9" Type="http://schemas.openxmlformats.org/officeDocument/2006/relationships/image" Target="../media/image25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slidesgo.com/slidesgo-school/presentation-tips/how-to-modify-a-graph-in-our-templates?utm_source=slidesgo_template&amp;utm_medium=referral-link&amp;utm_campaign=how-to-modify-a-graph-in-our-templates&amp;utm_term=slidesgo-school&amp;utm_content=how-to-modify-a-graph-in-our-templates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7.png"/><Relationship Id="rId4" Type="http://schemas.openxmlformats.org/officeDocument/2006/relationships/hyperlink" Target="https://docs.google.com/spreadsheets/d/1A6pAXQK5ryc9d0pv-5k-ynpyZFdcJVfCYAOlMHWYd14/copy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5"/>
          <p:cNvSpPr txBox="1">
            <a:spLocks noGrp="1"/>
          </p:cNvSpPr>
          <p:nvPr>
            <p:ph type="ctrTitle"/>
          </p:nvPr>
        </p:nvSpPr>
        <p:spPr>
          <a:xfrm>
            <a:off x="4139149" y="928938"/>
            <a:ext cx="4291500" cy="296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dirty="0">
                <a:latin typeface="Arial" panose="020B0604020202020204" pitchFamily="34" charset="0"/>
                <a:cs typeface="Arial" panose="020B0604020202020204" pitchFamily="34" charset="0"/>
              </a:rPr>
              <a:t>Facial Emotion Detection</a:t>
            </a:r>
            <a:endParaRPr sz="6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8" name="Google Shape;58;p15"/>
          <p:cNvSpPr txBox="1">
            <a:spLocks noGrp="1"/>
          </p:cNvSpPr>
          <p:nvPr>
            <p:ph type="subTitle" idx="1"/>
          </p:nvPr>
        </p:nvSpPr>
        <p:spPr>
          <a:xfrm>
            <a:off x="4139125" y="3848863"/>
            <a:ext cx="42915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Jeff Stearns</a:t>
            </a:r>
            <a:endParaRPr sz="2800" dirty="0"/>
          </a:p>
        </p:txBody>
      </p:sp>
      <p:pic>
        <p:nvPicPr>
          <p:cNvPr id="59" name="Google Shape;59;p15"/>
          <p:cNvPicPr preferRelativeResize="0"/>
          <p:nvPr/>
        </p:nvPicPr>
        <p:blipFill rotWithShape="1">
          <a:blip r:embed="rId4">
            <a:alphaModFix/>
          </a:blip>
          <a:srcRect l="25302" r="25297"/>
          <a:stretch/>
        </p:blipFill>
        <p:spPr>
          <a:xfrm>
            <a:off x="767950" y="978400"/>
            <a:ext cx="3049450" cy="3472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22"/>
          <p:cNvSpPr txBox="1">
            <a:spLocks noGrp="1"/>
          </p:cNvSpPr>
          <p:nvPr>
            <p:ph type="title"/>
          </p:nvPr>
        </p:nvSpPr>
        <p:spPr>
          <a:xfrm>
            <a:off x="7201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ajdhani" panose="020B0604020202020204" charset="0"/>
                <a:cs typeface="Rajdhani" panose="020B0604020202020204" charset="0"/>
              </a:rPr>
              <a:t>DATASET LOADERS</a:t>
            </a:r>
            <a:endParaRPr dirty="0">
              <a:latin typeface="Rajdhani" panose="020B0604020202020204" charset="0"/>
              <a:cs typeface="Rajdhani" panose="020B0604020202020204" charset="0"/>
            </a:endParaRPr>
          </a:p>
        </p:txBody>
      </p:sp>
      <p:sp>
        <p:nvSpPr>
          <p:cNvPr id="295" name="Google Shape;295;p22"/>
          <p:cNvSpPr txBox="1"/>
          <p:nvPr/>
        </p:nvSpPr>
        <p:spPr>
          <a:xfrm>
            <a:off x="621950" y="1155079"/>
            <a:ext cx="29775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lt2"/>
                </a:solidFill>
                <a:latin typeface="Rajdhani" panose="020B0604020202020204" charset="0"/>
                <a:ea typeface="Rajdhani"/>
                <a:cs typeface="Rajdhani" panose="020B0604020202020204" charset="0"/>
                <a:sym typeface="Rajdhani"/>
              </a:rPr>
              <a:t> OUR HEADQUARTERS</a:t>
            </a:r>
            <a:endParaRPr sz="2400" b="1" dirty="0">
              <a:solidFill>
                <a:schemeClr val="lt2"/>
              </a:solidFill>
              <a:latin typeface="Rajdhani" panose="020B0604020202020204" charset="0"/>
              <a:ea typeface="Rajdhani"/>
              <a:cs typeface="Rajdhani" panose="020B0604020202020204" charset="0"/>
              <a:sym typeface="Rajdhani"/>
            </a:endParaRPr>
          </a:p>
        </p:txBody>
      </p:sp>
      <p:grpSp>
        <p:nvGrpSpPr>
          <p:cNvPr id="313" name="Google Shape;313;p22"/>
          <p:cNvGrpSpPr/>
          <p:nvPr/>
        </p:nvGrpSpPr>
        <p:grpSpPr>
          <a:xfrm>
            <a:off x="785962" y="3592160"/>
            <a:ext cx="320369" cy="245580"/>
            <a:chOff x="2567841" y="1994124"/>
            <a:chExt cx="399812" cy="306477"/>
          </a:xfrm>
        </p:grpSpPr>
        <p:sp>
          <p:nvSpPr>
            <p:cNvPr id="314" name="Google Shape;314;p22"/>
            <p:cNvSpPr/>
            <p:nvPr/>
          </p:nvSpPr>
          <p:spPr>
            <a:xfrm>
              <a:off x="2567841" y="1994124"/>
              <a:ext cx="399812" cy="306477"/>
            </a:xfrm>
            <a:custGeom>
              <a:avLst/>
              <a:gdLst/>
              <a:ahLst/>
              <a:cxnLst/>
              <a:rect l="l" t="t" r="r" b="b"/>
              <a:pathLst>
                <a:path w="12551" h="9621" extrusionOk="0">
                  <a:moveTo>
                    <a:pt x="11157" y="346"/>
                  </a:moveTo>
                  <a:lnTo>
                    <a:pt x="11157" y="6584"/>
                  </a:lnTo>
                  <a:lnTo>
                    <a:pt x="1334" y="6584"/>
                  </a:lnTo>
                  <a:lnTo>
                    <a:pt x="1334" y="346"/>
                  </a:lnTo>
                  <a:close/>
                  <a:moveTo>
                    <a:pt x="7442" y="7930"/>
                  </a:moveTo>
                  <a:lnTo>
                    <a:pt x="7621" y="8561"/>
                  </a:lnTo>
                  <a:lnTo>
                    <a:pt x="4859" y="8561"/>
                  </a:lnTo>
                  <a:lnTo>
                    <a:pt x="5037" y="7930"/>
                  </a:lnTo>
                  <a:close/>
                  <a:moveTo>
                    <a:pt x="11217" y="6954"/>
                  </a:moveTo>
                  <a:lnTo>
                    <a:pt x="12038" y="8561"/>
                  </a:lnTo>
                  <a:lnTo>
                    <a:pt x="7990" y="8561"/>
                  </a:lnTo>
                  <a:lnTo>
                    <a:pt x="7776" y="7835"/>
                  </a:lnTo>
                  <a:cubicBezTo>
                    <a:pt x="7740" y="7680"/>
                    <a:pt x="7597" y="7573"/>
                    <a:pt x="7454" y="7573"/>
                  </a:cubicBezTo>
                  <a:lnTo>
                    <a:pt x="5013" y="7573"/>
                  </a:lnTo>
                  <a:cubicBezTo>
                    <a:pt x="4859" y="7573"/>
                    <a:pt x="4716" y="7680"/>
                    <a:pt x="4680" y="7835"/>
                  </a:cubicBezTo>
                  <a:lnTo>
                    <a:pt x="4478" y="8561"/>
                  </a:lnTo>
                  <a:lnTo>
                    <a:pt x="430" y="8561"/>
                  </a:lnTo>
                  <a:lnTo>
                    <a:pt x="1263" y="6954"/>
                  </a:lnTo>
                  <a:close/>
                  <a:moveTo>
                    <a:pt x="12157" y="8930"/>
                  </a:moveTo>
                  <a:lnTo>
                    <a:pt x="12157" y="9216"/>
                  </a:lnTo>
                  <a:lnTo>
                    <a:pt x="12169" y="9216"/>
                  </a:lnTo>
                  <a:cubicBezTo>
                    <a:pt x="12169" y="9239"/>
                    <a:pt x="12145" y="9275"/>
                    <a:pt x="12110" y="9275"/>
                  </a:cubicBezTo>
                  <a:lnTo>
                    <a:pt x="382" y="9275"/>
                  </a:lnTo>
                  <a:cubicBezTo>
                    <a:pt x="346" y="9275"/>
                    <a:pt x="322" y="9239"/>
                    <a:pt x="322" y="9216"/>
                  </a:cubicBezTo>
                  <a:lnTo>
                    <a:pt x="322" y="8930"/>
                  </a:lnTo>
                  <a:close/>
                  <a:moveTo>
                    <a:pt x="1334" y="0"/>
                  </a:moveTo>
                  <a:cubicBezTo>
                    <a:pt x="1144" y="0"/>
                    <a:pt x="977" y="167"/>
                    <a:pt x="977" y="357"/>
                  </a:cubicBezTo>
                  <a:lnTo>
                    <a:pt x="977" y="6739"/>
                  </a:lnTo>
                  <a:lnTo>
                    <a:pt x="1" y="8680"/>
                  </a:lnTo>
                  <a:lnTo>
                    <a:pt x="1" y="8692"/>
                  </a:lnTo>
                  <a:lnTo>
                    <a:pt x="1" y="8704"/>
                  </a:lnTo>
                  <a:lnTo>
                    <a:pt x="1" y="8728"/>
                  </a:lnTo>
                  <a:lnTo>
                    <a:pt x="1" y="8739"/>
                  </a:lnTo>
                  <a:lnTo>
                    <a:pt x="1" y="9204"/>
                  </a:lnTo>
                  <a:cubicBezTo>
                    <a:pt x="1" y="9442"/>
                    <a:pt x="191" y="9620"/>
                    <a:pt x="406" y="9620"/>
                  </a:cubicBezTo>
                  <a:lnTo>
                    <a:pt x="12133" y="9620"/>
                  </a:lnTo>
                  <a:cubicBezTo>
                    <a:pt x="12371" y="9620"/>
                    <a:pt x="12550" y="9418"/>
                    <a:pt x="12550" y="9204"/>
                  </a:cubicBezTo>
                  <a:lnTo>
                    <a:pt x="12526" y="8739"/>
                  </a:lnTo>
                  <a:lnTo>
                    <a:pt x="12526" y="8704"/>
                  </a:lnTo>
                  <a:lnTo>
                    <a:pt x="12526" y="8692"/>
                  </a:lnTo>
                  <a:lnTo>
                    <a:pt x="12526" y="8680"/>
                  </a:lnTo>
                  <a:lnTo>
                    <a:pt x="11550" y="6739"/>
                  </a:lnTo>
                  <a:lnTo>
                    <a:pt x="11550" y="357"/>
                  </a:lnTo>
                  <a:cubicBezTo>
                    <a:pt x="11550" y="167"/>
                    <a:pt x="11383" y="0"/>
                    <a:pt x="111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ajdhani" panose="020B0604020202020204" charset="0"/>
                <a:cs typeface="Rajdhani" panose="020B0604020202020204" charset="0"/>
              </a:endParaRPr>
            </a:p>
          </p:txBody>
        </p:sp>
        <p:sp>
          <p:nvSpPr>
            <p:cNvPr id="315" name="Google Shape;315;p22"/>
            <p:cNvSpPr/>
            <p:nvPr/>
          </p:nvSpPr>
          <p:spPr>
            <a:xfrm>
              <a:off x="2623237" y="2113963"/>
              <a:ext cx="287523" cy="77025"/>
            </a:xfrm>
            <a:custGeom>
              <a:avLst/>
              <a:gdLst/>
              <a:ahLst/>
              <a:cxnLst/>
              <a:rect l="l" t="t" r="r" b="b"/>
              <a:pathLst>
                <a:path w="9026" h="2418" extrusionOk="0">
                  <a:moveTo>
                    <a:pt x="179" y="1"/>
                  </a:moveTo>
                  <a:cubicBezTo>
                    <a:pt x="72" y="1"/>
                    <a:pt x="0" y="96"/>
                    <a:pt x="0" y="179"/>
                  </a:cubicBezTo>
                  <a:lnTo>
                    <a:pt x="0" y="2132"/>
                  </a:lnTo>
                  <a:cubicBezTo>
                    <a:pt x="0" y="2299"/>
                    <a:pt x="131" y="2418"/>
                    <a:pt x="274" y="2418"/>
                  </a:cubicBezTo>
                  <a:lnTo>
                    <a:pt x="8727" y="2418"/>
                  </a:lnTo>
                  <a:cubicBezTo>
                    <a:pt x="8894" y="2418"/>
                    <a:pt x="9013" y="2287"/>
                    <a:pt x="9013" y="2132"/>
                  </a:cubicBezTo>
                  <a:lnTo>
                    <a:pt x="9013" y="179"/>
                  </a:lnTo>
                  <a:cubicBezTo>
                    <a:pt x="9025" y="96"/>
                    <a:pt x="8942" y="1"/>
                    <a:pt x="8835" y="1"/>
                  </a:cubicBezTo>
                  <a:cubicBezTo>
                    <a:pt x="8727" y="1"/>
                    <a:pt x="8656" y="96"/>
                    <a:pt x="8656" y="179"/>
                  </a:cubicBezTo>
                  <a:lnTo>
                    <a:pt x="8656" y="2049"/>
                  </a:lnTo>
                  <a:lnTo>
                    <a:pt x="357" y="2049"/>
                  </a:lnTo>
                  <a:lnTo>
                    <a:pt x="357" y="179"/>
                  </a:lnTo>
                  <a:cubicBezTo>
                    <a:pt x="357" y="84"/>
                    <a:pt x="262" y="1"/>
                    <a:pt x="1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ajdhani" panose="020B0604020202020204" charset="0"/>
                <a:cs typeface="Rajdhani" panose="020B0604020202020204" charset="0"/>
              </a:endParaRPr>
            </a:p>
          </p:txBody>
        </p:sp>
        <p:sp>
          <p:nvSpPr>
            <p:cNvPr id="316" name="Google Shape;316;p22"/>
            <p:cNvSpPr/>
            <p:nvPr/>
          </p:nvSpPr>
          <p:spPr>
            <a:xfrm>
              <a:off x="2623237" y="2017251"/>
              <a:ext cx="287523" cy="77025"/>
            </a:xfrm>
            <a:custGeom>
              <a:avLst/>
              <a:gdLst/>
              <a:ahLst/>
              <a:cxnLst/>
              <a:rect l="l" t="t" r="r" b="b"/>
              <a:pathLst>
                <a:path w="9026" h="2418" extrusionOk="0">
                  <a:moveTo>
                    <a:pt x="286" y="1"/>
                  </a:moveTo>
                  <a:cubicBezTo>
                    <a:pt x="119" y="1"/>
                    <a:pt x="0" y="143"/>
                    <a:pt x="0" y="286"/>
                  </a:cubicBezTo>
                  <a:lnTo>
                    <a:pt x="0" y="2239"/>
                  </a:lnTo>
                  <a:cubicBezTo>
                    <a:pt x="0" y="2346"/>
                    <a:pt x="84" y="2418"/>
                    <a:pt x="179" y="2418"/>
                  </a:cubicBezTo>
                  <a:cubicBezTo>
                    <a:pt x="286" y="2418"/>
                    <a:pt x="357" y="2322"/>
                    <a:pt x="357" y="2239"/>
                  </a:cubicBezTo>
                  <a:lnTo>
                    <a:pt x="357" y="382"/>
                  </a:lnTo>
                  <a:lnTo>
                    <a:pt x="8656" y="382"/>
                  </a:lnTo>
                  <a:lnTo>
                    <a:pt x="8656" y="2239"/>
                  </a:lnTo>
                  <a:cubicBezTo>
                    <a:pt x="8656" y="2346"/>
                    <a:pt x="8751" y="2418"/>
                    <a:pt x="8835" y="2418"/>
                  </a:cubicBezTo>
                  <a:cubicBezTo>
                    <a:pt x="8942" y="2418"/>
                    <a:pt x="9013" y="2322"/>
                    <a:pt x="9013" y="2239"/>
                  </a:cubicBezTo>
                  <a:lnTo>
                    <a:pt x="9013" y="286"/>
                  </a:lnTo>
                  <a:cubicBezTo>
                    <a:pt x="9025" y="143"/>
                    <a:pt x="8894" y="1"/>
                    <a:pt x="87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ajdhani" panose="020B0604020202020204" charset="0"/>
                <a:cs typeface="Rajdhani" panose="020B0604020202020204" charset="0"/>
              </a:endParaRPr>
            </a:p>
          </p:txBody>
        </p:sp>
      </p:grpSp>
      <p:sp>
        <p:nvSpPr>
          <p:cNvPr id="317" name="Google Shape;317;p22"/>
          <p:cNvSpPr/>
          <p:nvPr/>
        </p:nvSpPr>
        <p:spPr>
          <a:xfrm>
            <a:off x="8039587" y="2144580"/>
            <a:ext cx="320341" cy="261090"/>
          </a:xfrm>
          <a:custGeom>
            <a:avLst/>
            <a:gdLst/>
            <a:ahLst/>
            <a:cxnLst/>
            <a:rect l="l" t="t" r="r" b="b"/>
            <a:pathLst>
              <a:path w="11943" h="9734" extrusionOk="0">
                <a:moveTo>
                  <a:pt x="11585" y="2638"/>
                </a:moveTo>
                <a:lnTo>
                  <a:pt x="11585" y="3066"/>
                </a:lnTo>
                <a:lnTo>
                  <a:pt x="9121" y="4007"/>
                </a:lnTo>
                <a:lnTo>
                  <a:pt x="9121" y="3566"/>
                </a:lnTo>
                <a:lnTo>
                  <a:pt x="11585" y="2638"/>
                </a:lnTo>
                <a:close/>
                <a:moveTo>
                  <a:pt x="370" y="2638"/>
                </a:moveTo>
                <a:lnTo>
                  <a:pt x="5787" y="4697"/>
                </a:lnTo>
                <a:lnTo>
                  <a:pt x="5787" y="5138"/>
                </a:lnTo>
                <a:lnTo>
                  <a:pt x="370" y="3066"/>
                </a:lnTo>
                <a:lnTo>
                  <a:pt x="370" y="2638"/>
                </a:lnTo>
                <a:close/>
                <a:moveTo>
                  <a:pt x="8764" y="3709"/>
                </a:moveTo>
                <a:lnTo>
                  <a:pt x="8764" y="4138"/>
                </a:lnTo>
                <a:lnTo>
                  <a:pt x="6144" y="5138"/>
                </a:lnTo>
                <a:lnTo>
                  <a:pt x="6144" y="4697"/>
                </a:lnTo>
                <a:lnTo>
                  <a:pt x="8764" y="3709"/>
                </a:lnTo>
                <a:close/>
                <a:moveTo>
                  <a:pt x="9657" y="4162"/>
                </a:moveTo>
                <a:lnTo>
                  <a:pt x="9657" y="6745"/>
                </a:lnTo>
                <a:cubicBezTo>
                  <a:pt x="9478" y="6876"/>
                  <a:pt x="9299" y="6995"/>
                  <a:pt x="9121" y="7114"/>
                </a:cubicBezTo>
                <a:lnTo>
                  <a:pt x="9121" y="4376"/>
                </a:lnTo>
                <a:lnTo>
                  <a:pt x="9657" y="4162"/>
                </a:lnTo>
                <a:close/>
                <a:moveTo>
                  <a:pt x="8961" y="8757"/>
                </a:moveTo>
                <a:cubicBezTo>
                  <a:pt x="9131" y="8757"/>
                  <a:pt x="9264" y="8907"/>
                  <a:pt x="9264" y="9079"/>
                </a:cubicBezTo>
                <a:cubicBezTo>
                  <a:pt x="9264" y="9258"/>
                  <a:pt x="9109" y="9389"/>
                  <a:pt x="8942" y="9389"/>
                </a:cubicBezTo>
                <a:cubicBezTo>
                  <a:pt x="8764" y="9389"/>
                  <a:pt x="8633" y="9246"/>
                  <a:pt x="8633" y="9079"/>
                </a:cubicBezTo>
                <a:cubicBezTo>
                  <a:pt x="8633" y="8900"/>
                  <a:pt x="8787" y="8757"/>
                  <a:pt x="8942" y="8757"/>
                </a:cubicBezTo>
                <a:cubicBezTo>
                  <a:pt x="8949" y="8757"/>
                  <a:pt x="8955" y="8757"/>
                  <a:pt x="8961" y="8757"/>
                </a:cubicBezTo>
                <a:close/>
                <a:moveTo>
                  <a:pt x="5949" y="0"/>
                </a:moveTo>
                <a:cubicBezTo>
                  <a:pt x="5930" y="0"/>
                  <a:pt x="5912" y="6"/>
                  <a:pt x="5894" y="18"/>
                </a:cubicBezTo>
                <a:lnTo>
                  <a:pt x="120" y="2221"/>
                </a:lnTo>
                <a:cubicBezTo>
                  <a:pt x="48" y="2245"/>
                  <a:pt x="1" y="2304"/>
                  <a:pt x="1" y="2376"/>
                </a:cubicBezTo>
                <a:lnTo>
                  <a:pt x="1" y="3185"/>
                </a:lnTo>
                <a:cubicBezTo>
                  <a:pt x="1" y="3257"/>
                  <a:pt x="48" y="3316"/>
                  <a:pt x="120" y="3352"/>
                </a:cubicBezTo>
                <a:lnTo>
                  <a:pt x="1917" y="4031"/>
                </a:lnTo>
                <a:lnTo>
                  <a:pt x="1917" y="4638"/>
                </a:lnTo>
                <a:cubicBezTo>
                  <a:pt x="1917" y="4745"/>
                  <a:pt x="2001" y="4817"/>
                  <a:pt x="2096" y="4817"/>
                </a:cubicBezTo>
                <a:cubicBezTo>
                  <a:pt x="2203" y="4817"/>
                  <a:pt x="2275" y="4745"/>
                  <a:pt x="2275" y="4638"/>
                </a:cubicBezTo>
                <a:lnTo>
                  <a:pt x="2275" y="4186"/>
                </a:lnTo>
                <a:lnTo>
                  <a:pt x="5894" y="5567"/>
                </a:lnTo>
                <a:cubicBezTo>
                  <a:pt x="5906" y="5579"/>
                  <a:pt x="5942" y="5579"/>
                  <a:pt x="5954" y="5579"/>
                </a:cubicBezTo>
                <a:cubicBezTo>
                  <a:pt x="5966" y="5579"/>
                  <a:pt x="6001" y="5579"/>
                  <a:pt x="6013" y="5567"/>
                </a:cubicBezTo>
                <a:lnTo>
                  <a:pt x="8740" y="4519"/>
                </a:lnTo>
                <a:lnTo>
                  <a:pt x="8740" y="7317"/>
                </a:lnTo>
                <a:cubicBezTo>
                  <a:pt x="7871" y="7769"/>
                  <a:pt x="6918" y="8007"/>
                  <a:pt x="5942" y="8007"/>
                </a:cubicBezTo>
                <a:cubicBezTo>
                  <a:pt x="4620" y="8007"/>
                  <a:pt x="3310" y="7555"/>
                  <a:pt x="2263" y="6745"/>
                </a:cubicBezTo>
                <a:lnTo>
                  <a:pt x="2263" y="5352"/>
                </a:lnTo>
                <a:cubicBezTo>
                  <a:pt x="2263" y="5257"/>
                  <a:pt x="2191" y="5174"/>
                  <a:pt x="2084" y="5174"/>
                </a:cubicBezTo>
                <a:cubicBezTo>
                  <a:pt x="1977" y="5174"/>
                  <a:pt x="1906" y="5257"/>
                  <a:pt x="1906" y="5352"/>
                </a:cubicBezTo>
                <a:lnTo>
                  <a:pt x="1906" y="6817"/>
                </a:lnTo>
                <a:cubicBezTo>
                  <a:pt x="1906" y="6876"/>
                  <a:pt x="1941" y="6924"/>
                  <a:pt x="1965" y="6948"/>
                </a:cubicBezTo>
                <a:cubicBezTo>
                  <a:pt x="3084" y="7841"/>
                  <a:pt x="4501" y="8353"/>
                  <a:pt x="5942" y="8353"/>
                </a:cubicBezTo>
                <a:cubicBezTo>
                  <a:pt x="6906" y="8353"/>
                  <a:pt x="7859" y="8126"/>
                  <a:pt x="8740" y="7698"/>
                </a:cubicBezTo>
                <a:lnTo>
                  <a:pt x="8740" y="8412"/>
                </a:lnTo>
                <a:cubicBezTo>
                  <a:pt x="8454" y="8484"/>
                  <a:pt x="8252" y="8746"/>
                  <a:pt x="8252" y="9067"/>
                </a:cubicBezTo>
                <a:cubicBezTo>
                  <a:pt x="8252" y="9436"/>
                  <a:pt x="8549" y="9734"/>
                  <a:pt x="8918" y="9734"/>
                </a:cubicBezTo>
                <a:cubicBezTo>
                  <a:pt x="9287" y="9734"/>
                  <a:pt x="9585" y="9436"/>
                  <a:pt x="9585" y="9067"/>
                </a:cubicBezTo>
                <a:cubicBezTo>
                  <a:pt x="9585" y="8746"/>
                  <a:pt x="9383" y="8496"/>
                  <a:pt x="9097" y="8412"/>
                </a:cubicBezTo>
                <a:lnTo>
                  <a:pt x="9097" y="7495"/>
                </a:lnTo>
                <a:cubicBezTo>
                  <a:pt x="9383" y="7341"/>
                  <a:pt x="9657" y="7138"/>
                  <a:pt x="9918" y="6936"/>
                </a:cubicBezTo>
                <a:cubicBezTo>
                  <a:pt x="9954" y="6900"/>
                  <a:pt x="9978" y="6841"/>
                  <a:pt x="9978" y="6805"/>
                </a:cubicBezTo>
                <a:lnTo>
                  <a:pt x="9978" y="4019"/>
                </a:lnTo>
                <a:lnTo>
                  <a:pt x="11776" y="3328"/>
                </a:lnTo>
                <a:cubicBezTo>
                  <a:pt x="11847" y="3304"/>
                  <a:pt x="11895" y="3245"/>
                  <a:pt x="11895" y="3173"/>
                </a:cubicBezTo>
                <a:lnTo>
                  <a:pt x="11895" y="2364"/>
                </a:lnTo>
                <a:cubicBezTo>
                  <a:pt x="11943" y="2304"/>
                  <a:pt x="11895" y="2245"/>
                  <a:pt x="11823" y="2221"/>
                </a:cubicBezTo>
                <a:lnTo>
                  <a:pt x="8049" y="792"/>
                </a:lnTo>
                <a:cubicBezTo>
                  <a:pt x="8030" y="784"/>
                  <a:pt x="8010" y="780"/>
                  <a:pt x="7989" y="780"/>
                </a:cubicBezTo>
                <a:cubicBezTo>
                  <a:pt x="7921" y="780"/>
                  <a:pt x="7853" y="823"/>
                  <a:pt x="7835" y="887"/>
                </a:cubicBezTo>
                <a:cubicBezTo>
                  <a:pt x="7799" y="983"/>
                  <a:pt x="7847" y="1090"/>
                  <a:pt x="7930" y="1114"/>
                </a:cubicBezTo>
                <a:lnTo>
                  <a:pt x="11264" y="2376"/>
                </a:lnTo>
                <a:lnTo>
                  <a:pt x="8966" y="3257"/>
                </a:lnTo>
                <a:lnTo>
                  <a:pt x="6061" y="1947"/>
                </a:lnTo>
                <a:cubicBezTo>
                  <a:pt x="6035" y="1934"/>
                  <a:pt x="6010" y="1928"/>
                  <a:pt x="5985" y="1928"/>
                </a:cubicBezTo>
                <a:cubicBezTo>
                  <a:pt x="5918" y="1928"/>
                  <a:pt x="5858" y="1973"/>
                  <a:pt x="5823" y="2042"/>
                </a:cubicBezTo>
                <a:cubicBezTo>
                  <a:pt x="5775" y="2126"/>
                  <a:pt x="5823" y="2233"/>
                  <a:pt x="5906" y="2281"/>
                </a:cubicBezTo>
                <a:lnTo>
                  <a:pt x="8490" y="3435"/>
                </a:lnTo>
                <a:lnTo>
                  <a:pt x="5966" y="4388"/>
                </a:lnTo>
                <a:lnTo>
                  <a:pt x="691" y="2376"/>
                </a:lnTo>
                <a:lnTo>
                  <a:pt x="5966" y="376"/>
                </a:lnTo>
                <a:lnTo>
                  <a:pt x="7263" y="864"/>
                </a:lnTo>
                <a:cubicBezTo>
                  <a:pt x="7282" y="868"/>
                  <a:pt x="7301" y="871"/>
                  <a:pt x="7320" y="871"/>
                </a:cubicBezTo>
                <a:cubicBezTo>
                  <a:pt x="7394" y="871"/>
                  <a:pt x="7461" y="833"/>
                  <a:pt x="7490" y="757"/>
                </a:cubicBezTo>
                <a:cubicBezTo>
                  <a:pt x="7513" y="673"/>
                  <a:pt x="7478" y="566"/>
                  <a:pt x="7382" y="530"/>
                </a:cubicBezTo>
                <a:lnTo>
                  <a:pt x="6013" y="18"/>
                </a:lnTo>
                <a:cubicBezTo>
                  <a:pt x="5989" y="6"/>
                  <a:pt x="5969" y="0"/>
                  <a:pt x="594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ajdhani" panose="020B0604020202020204" charset="0"/>
              <a:cs typeface="Rajdhani" panose="020B0604020202020204" charset="0"/>
            </a:endParaRPr>
          </a:p>
        </p:txBody>
      </p:sp>
      <p:grpSp>
        <p:nvGrpSpPr>
          <p:cNvPr id="318" name="Google Shape;318;p22"/>
          <p:cNvGrpSpPr/>
          <p:nvPr/>
        </p:nvGrpSpPr>
        <p:grpSpPr>
          <a:xfrm>
            <a:off x="815166" y="2144569"/>
            <a:ext cx="261963" cy="261112"/>
            <a:chOff x="852385" y="1510916"/>
            <a:chExt cx="353145" cy="351998"/>
          </a:xfrm>
        </p:grpSpPr>
        <p:sp>
          <p:nvSpPr>
            <p:cNvPr id="319" name="Google Shape;319;p22"/>
            <p:cNvSpPr/>
            <p:nvPr/>
          </p:nvSpPr>
          <p:spPr>
            <a:xfrm>
              <a:off x="852385" y="1510916"/>
              <a:ext cx="353145" cy="187785"/>
            </a:xfrm>
            <a:custGeom>
              <a:avLst/>
              <a:gdLst/>
              <a:ahLst/>
              <a:cxnLst/>
              <a:rect l="l" t="t" r="r" b="b"/>
              <a:pathLst>
                <a:path w="11086" h="5895" extrusionOk="0">
                  <a:moveTo>
                    <a:pt x="6145" y="334"/>
                  </a:moveTo>
                  <a:lnTo>
                    <a:pt x="6145" y="703"/>
                  </a:lnTo>
                  <a:lnTo>
                    <a:pt x="4942" y="703"/>
                  </a:lnTo>
                  <a:lnTo>
                    <a:pt x="4942" y="334"/>
                  </a:lnTo>
                  <a:close/>
                  <a:moveTo>
                    <a:pt x="10764" y="1025"/>
                  </a:moveTo>
                  <a:lnTo>
                    <a:pt x="10764" y="1596"/>
                  </a:lnTo>
                  <a:lnTo>
                    <a:pt x="346" y="1596"/>
                  </a:lnTo>
                  <a:lnTo>
                    <a:pt x="346" y="1025"/>
                  </a:lnTo>
                  <a:close/>
                  <a:moveTo>
                    <a:pt x="4775" y="1"/>
                  </a:moveTo>
                  <a:cubicBezTo>
                    <a:pt x="4692" y="1"/>
                    <a:pt x="4621" y="84"/>
                    <a:pt x="4621" y="167"/>
                  </a:cubicBezTo>
                  <a:lnTo>
                    <a:pt x="4621" y="703"/>
                  </a:lnTo>
                  <a:lnTo>
                    <a:pt x="168" y="703"/>
                  </a:lnTo>
                  <a:cubicBezTo>
                    <a:pt x="72" y="703"/>
                    <a:pt x="1" y="775"/>
                    <a:pt x="1" y="870"/>
                  </a:cubicBezTo>
                  <a:lnTo>
                    <a:pt x="1" y="1751"/>
                  </a:lnTo>
                  <a:cubicBezTo>
                    <a:pt x="1" y="1834"/>
                    <a:pt x="72" y="1906"/>
                    <a:pt x="168" y="1906"/>
                  </a:cubicBezTo>
                  <a:lnTo>
                    <a:pt x="656" y="1906"/>
                  </a:lnTo>
                  <a:lnTo>
                    <a:pt x="656" y="2620"/>
                  </a:lnTo>
                  <a:cubicBezTo>
                    <a:pt x="656" y="2715"/>
                    <a:pt x="727" y="2787"/>
                    <a:pt x="822" y="2787"/>
                  </a:cubicBezTo>
                  <a:cubicBezTo>
                    <a:pt x="906" y="2787"/>
                    <a:pt x="989" y="2715"/>
                    <a:pt x="989" y="2620"/>
                  </a:cubicBezTo>
                  <a:lnTo>
                    <a:pt x="989" y="1906"/>
                  </a:lnTo>
                  <a:lnTo>
                    <a:pt x="10109" y="1906"/>
                  </a:lnTo>
                  <a:lnTo>
                    <a:pt x="10109" y="5740"/>
                  </a:lnTo>
                  <a:cubicBezTo>
                    <a:pt x="10109" y="5823"/>
                    <a:pt x="10181" y="5894"/>
                    <a:pt x="10276" y="5894"/>
                  </a:cubicBezTo>
                  <a:cubicBezTo>
                    <a:pt x="10359" y="5894"/>
                    <a:pt x="10431" y="5823"/>
                    <a:pt x="10431" y="5740"/>
                  </a:cubicBezTo>
                  <a:lnTo>
                    <a:pt x="10431" y="1918"/>
                  </a:lnTo>
                  <a:lnTo>
                    <a:pt x="10931" y="1918"/>
                  </a:lnTo>
                  <a:cubicBezTo>
                    <a:pt x="11014" y="1918"/>
                    <a:pt x="11086" y="1846"/>
                    <a:pt x="11086" y="1763"/>
                  </a:cubicBezTo>
                  <a:lnTo>
                    <a:pt x="11086" y="882"/>
                  </a:lnTo>
                  <a:cubicBezTo>
                    <a:pt x="11086" y="775"/>
                    <a:pt x="11014" y="703"/>
                    <a:pt x="10931" y="703"/>
                  </a:cubicBezTo>
                  <a:lnTo>
                    <a:pt x="6478" y="703"/>
                  </a:lnTo>
                  <a:lnTo>
                    <a:pt x="6478" y="167"/>
                  </a:lnTo>
                  <a:cubicBezTo>
                    <a:pt x="6478" y="84"/>
                    <a:pt x="6406" y="1"/>
                    <a:pt x="63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ajdhani" panose="020B0604020202020204" charset="0"/>
                <a:cs typeface="Rajdhani" panose="020B0604020202020204" charset="0"/>
              </a:endParaRPr>
            </a:p>
          </p:txBody>
        </p:sp>
        <p:sp>
          <p:nvSpPr>
            <p:cNvPr id="320" name="Google Shape;320;p22"/>
            <p:cNvSpPr/>
            <p:nvPr/>
          </p:nvSpPr>
          <p:spPr>
            <a:xfrm>
              <a:off x="852385" y="1609921"/>
              <a:ext cx="353145" cy="252992"/>
            </a:xfrm>
            <a:custGeom>
              <a:avLst/>
              <a:gdLst/>
              <a:ahLst/>
              <a:cxnLst/>
              <a:rect l="l" t="t" r="r" b="b"/>
              <a:pathLst>
                <a:path w="11086" h="7942" extrusionOk="0">
                  <a:moveTo>
                    <a:pt x="10764" y="4382"/>
                  </a:moveTo>
                  <a:lnTo>
                    <a:pt x="10764" y="4953"/>
                  </a:lnTo>
                  <a:lnTo>
                    <a:pt x="346" y="4953"/>
                  </a:lnTo>
                  <a:lnTo>
                    <a:pt x="346" y="4382"/>
                  </a:lnTo>
                  <a:close/>
                  <a:moveTo>
                    <a:pt x="6406" y="5275"/>
                  </a:moveTo>
                  <a:lnTo>
                    <a:pt x="6895" y="6168"/>
                  </a:lnTo>
                  <a:lnTo>
                    <a:pt x="4228" y="6168"/>
                  </a:lnTo>
                  <a:lnTo>
                    <a:pt x="4716" y="5275"/>
                  </a:lnTo>
                  <a:close/>
                  <a:moveTo>
                    <a:pt x="4335" y="5275"/>
                  </a:moveTo>
                  <a:lnTo>
                    <a:pt x="3049" y="7608"/>
                  </a:lnTo>
                  <a:lnTo>
                    <a:pt x="2573" y="7608"/>
                  </a:lnTo>
                  <a:lnTo>
                    <a:pt x="3859" y="5275"/>
                  </a:lnTo>
                  <a:close/>
                  <a:moveTo>
                    <a:pt x="7240" y="5275"/>
                  </a:moveTo>
                  <a:lnTo>
                    <a:pt x="8514" y="7608"/>
                  </a:lnTo>
                  <a:lnTo>
                    <a:pt x="8038" y="7608"/>
                  </a:lnTo>
                  <a:lnTo>
                    <a:pt x="6764" y="5275"/>
                  </a:lnTo>
                  <a:close/>
                  <a:moveTo>
                    <a:pt x="822" y="0"/>
                  </a:moveTo>
                  <a:cubicBezTo>
                    <a:pt x="727" y="0"/>
                    <a:pt x="656" y="84"/>
                    <a:pt x="656" y="167"/>
                  </a:cubicBezTo>
                  <a:lnTo>
                    <a:pt x="656" y="4072"/>
                  </a:lnTo>
                  <a:lnTo>
                    <a:pt x="168" y="4072"/>
                  </a:lnTo>
                  <a:cubicBezTo>
                    <a:pt x="72" y="4072"/>
                    <a:pt x="1" y="4144"/>
                    <a:pt x="1" y="4239"/>
                  </a:cubicBezTo>
                  <a:lnTo>
                    <a:pt x="1" y="5108"/>
                  </a:lnTo>
                  <a:cubicBezTo>
                    <a:pt x="1" y="5203"/>
                    <a:pt x="72" y="5275"/>
                    <a:pt x="168" y="5275"/>
                  </a:cubicBezTo>
                  <a:lnTo>
                    <a:pt x="3489" y="5275"/>
                  </a:lnTo>
                  <a:lnTo>
                    <a:pt x="2144" y="7704"/>
                  </a:lnTo>
                  <a:cubicBezTo>
                    <a:pt x="2120" y="7751"/>
                    <a:pt x="2120" y="7811"/>
                    <a:pt x="2144" y="7870"/>
                  </a:cubicBezTo>
                  <a:cubicBezTo>
                    <a:pt x="2180" y="7906"/>
                    <a:pt x="2239" y="7942"/>
                    <a:pt x="2275" y="7942"/>
                  </a:cubicBezTo>
                  <a:lnTo>
                    <a:pt x="3132" y="7942"/>
                  </a:lnTo>
                  <a:cubicBezTo>
                    <a:pt x="3192" y="7942"/>
                    <a:pt x="3251" y="7906"/>
                    <a:pt x="3275" y="7846"/>
                  </a:cubicBezTo>
                  <a:lnTo>
                    <a:pt x="3644" y="7168"/>
                  </a:lnTo>
                  <a:lnTo>
                    <a:pt x="4644" y="7168"/>
                  </a:lnTo>
                  <a:cubicBezTo>
                    <a:pt x="4728" y="7168"/>
                    <a:pt x="4811" y="7096"/>
                    <a:pt x="4811" y="7001"/>
                  </a:cubicBezTo>
                  <a:cubicBezTo>
                    <a:pt x="4811" y="6906"/>
                    <a:pt x="4728" y="6834"/>
                    <a:pt x="4644" y="6834"/>
                  </a:cubicBezTo>
                  <a:lnTo>
                    <a:pt x="3823" y="6834"/>
                  </a:lnTo>
                  <a:lnTo>
                    <a:pt x="4037" y="6465"/>
                  </a:lnTo>
                  <a:lnTo>
                    <a:pt x="7061" y="6465"/>
                  </a:lnTo>
                  <a:lnTo>
                    <a:pt x="7252" y="6834"/>
                  </a:lnTo>
                  <a:lnTo>
                    <a:pt x="5299" y="6834"/>
                  </a:lnTo>
                  <a:cubicBezTo>
                    <a:pt x="5216" y="6834"/>
                    <a:pt x="5133" y="6906"/>
                    <a:pt x="5133" y="7001"/>
                  </a:cubicBezTo>
                  <a:cubicBezTo>
                    <a:pt x="5133" y="7096"/>
                    <a:pt x="5216" y="7168"/>
                    <a:pt x="5299" y="7168"/>
                  </a:cubicBezTo>
                  <a:lnTo>
                    <a:pt x="7430" y="7168"/>
                  </a:lnTo>
                  <a:lnTo>
                    <a:pt x="7800" y="7846"/>
                  </a:lnTo>
                  <a:cubicBezTo>
                    <a:pt x="7835" y="7894"/>
                    <a:pt x="7895" y="7942"/>
                    <a:pt x="7954" y="7942"/>
                  </a:cubicBezTo>
                  <a:lnTo>
                    <a:pt x="8800" y="7942"/>
                  </a:lnTo>
                  <a:cubicBezTo>
                    <a:pt x="8859" y="7942"/>
                    <a:pt x="8907" y="7906"/>
                    <a:pt x="8931" y="7870"/>
                  </a:cubicBezTo>
                  <a:cubicBezTo>
                    <a:pt x="8966" y="7823"/>
                    <a:pt x="8966" y="7763"/>
                    <a:pt x="8931" y="7704"/>
                  </a:cubicBezTo>
                  <a:lnTo>
                    <a:pt x="7597" y="5275"/>
                  </a:lnTo>
                  <a:lnTo>
                    <a:pt x="10931" y="5275"/>
                  </a:lnTo>
                  <a:cubicBezTo>
                    <a:pt x="11014" y="5275"/>
                    <a:pt x="11086" y="5203"/>
                    <a:pt x="11086" y="5108"/>
                  </a:cubicBezTo>
                  <a:lnTo>
                    <a:pt x="11086" y="4239"/>
                  </a:lnTo>
                  <a:cubicBezTo>
                    <a:pt x="11086" y="4144"/>
                    <a:pt x="11014" y="4072"/>
                    <a:pt x="10931" y="4072"/>
                  </a:cubicBezTo>
                  <a:lnTo>
                    <a:pt x="10431" y="4072"/>
                  </a:lnTo>
                  <a:lnTo>
                    <a:pt x="10431" y="3263"/>
                  </a:lnTo>
                  <a:cubicBezTo>
                    <a:pt x="10431" y="3179"/>
                    <a:pt x="10359" y="3108"/>
                    <a:pt x="10276" y="3108"/>
                  </a:cubicBezTo>
                  <a:cubicBezTo>
                    <a:pt x="10181" y="3108"/>
                    <a:pt x="10109" y="3179"/>
                    <a:pt x="10109" y="3263"/>
                  </a:cubicBezTo>
                  <a:lnTo>
                    <a:pt x="10109" y="4072"/>
                  </a:lnTo>
                  <a:lnTo>
                    <a:pt x="989" y="4072"/>
                  </a:lnTo>
                  <a:lnTo>
                    <a:pt x="989" y="167"/>
                  </a:lnTo>
                  <a:cubicBezTo>
                    <a:pt x="989" y="84"/>
                    <a:pt x="906" y="0"/>
                    <a:pt x="8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ajdhani" panose="020B0604020202020204" charset="0"/>
                <a:cs typeface="Rajdhani" panose="020B0604020202020204" charset="0"/>
              </a:endParaRPr>
            </a:p>
          </p:txBody>
        </p:sp>
        <p:sp>
          <p:nvSpPr>
            <p:cNvPr id="321" name="Google Shape;321;p22"/>
            <p:cNvSpPr/>
            <p:nvPr/>
          </p:nvSpPr>
          <p:spPr>
            <a:xfrm>
              <a:off x="928264" y="1584501"/>
              <a:ext cx="198775" cy="140735"/>
            </a:xfrm>
            <a:custGeom>
              <a:avLst/>
              <a:gdLst/>
              <a:ahLst/>
              <a:cxnLst/>
              <a:rect l="l" t="t" r="r" b="b"/>
              <a:pathLst>
                <a:path w="6240" h="4418" extrusionOk="0">
                  <a:moveTo>
                    <a:pt x="5608" y="322"/>
                  </a:moveTo>
                  <a:cubicBezTo>
                    <a:pt x="5787" y="322"/>
                    <a:pt x="5929" y="465"/>
                    <a:pt x="5929" y="643"/>
                  </a:cubicBezTo>
                  <a:cubicBezTo>
                    <a:pt x="5929" y="798"/>
                    <a:pt x="5775" y="953"/>
                    <a:pt x="5608" y="953"/>
                  </a:cubicBezTo>
                  <a:cubicBezTo>
                    <a:pt x="5453" y="953"/>
                    <a:pt x="5298" y="822"/>
                    <a:pt x="5298" y="643"/>
                  </a:cubicBezTo>
                  <a:cubicBezTo>
                    <a:pt x="5298" y="477"/>
                    <a:pt x="5429" y="322"/>
                    <a:pt x="5608" y="322"/>
                  </a:cubicBezTo>
                  <a:close/>
                  <a:moveTo>
                    <a:pt x="2131" y="1334"/>
                  </a:moveTo>
                  <a:cubicBezTo>
                    <a:pt x="2310" y="1334"/>
                    <a:pt x="2441" y="1477"/>
                    <a:pt x="2441" y="1656"/>
                  </a:cubicBezTo>
                  <a:cubicBezTo>
                    <a:pt x="2441" y="1834"/>
                    <a:pt x="2310" y="1965"/>
                    <a:pt x="2131" y="1965"/>
                  </a:cubicBezTo>
                  <a:cubicBezTo>
                    <a:pt x="1965" y="1965"/>
                    <a:pt x="1822" y="1834"/>
                    <a:pt x="1822" y="1656"/>
                  </a:cubicBezTo>
                  <a:cubicBezTo>
                    <a:pt x="1822" y="1489"/>
                    <a:pt x="1953" y="1334"/>
                    <a:pt x="2131" y="1334"/>
                  </a:cubicBezTo>
                  <a:close/>
                  <a:moveTo>
                    <a:pt x="4036" y="2429"/>
                  </a:moveTo>
                  <a:cubicBezTo>
                    <a:pt x="4215" y="2429"/>
                    <a:pt x="4346" y="2560"/>
                    <a:pt x="4346" y="2739"/>
                  </a:cubicBezTo>
                  <a:cubicBezTo>
                    <a:pt x="4346" y="2918"/>
                    <a:pt x="4203" y="3049"/>
                    <a:pt x="4036" y="3049"/>
                  </a:cubicBezTo>
                  <a:cubicBezTo>
                    <a:pt x="3870" y="3049"/>
                    <a:pt x="3727" y="2918"/>
                    <a:pt x="3727" y="2739"/>
                  </a:cubicBezTo>
                  <a:cubicBezTo>
                    <a:pt x="3727" y="2572"/>
                    <a:pt x="3858" y="2429"/>
                    <a:pt x="4036" y="2429"/>
                  </a:cubicBezTo>
                  <a:close/>
                  <a:moveTo>
                    <a:pt x="595" y="3501"/>
                  </a:moveTo>
                  <a:cubicBezTo>
                    <a:pt x="774" y="3501"/>
                    <a:pt x="905" y="3632"/>
                    <a:pt x="905" y="3811"/>
                  </a:cubicBezTo>
                  <a:cubicBezTo>
                    <a:pt x="905" y="3989"/>
                    <a:pt x="762" y="4120"/>
                    <a:pt x="595" y="4120"/>
                  </a:cubicBezTo>
                  <a:cubicBezTo>
                    <a:pt x="429" y="4120"/>
                    <a:pt x="286" y="3989"/>
                    <a:pt x="286" y="3811"/>
                  </a:cubicBezTo>
                  <a:cubicBezTo>
                    <a:pt x="286" y="3644"/>
                    <a:pt x="417" y="3501"/>
                    <a:pt x="595" y="3501"/>
                  </a:cubicBezTo>
                  <a:close/>
                  <a:moveTo>
                    <a:pt x="5608" y="1"/>
                  </a:moveTo>
                  <a:cubicBezTo>
                    <a:pt x="5275" y="1"/>
                    <a:pt x="4989" y="286"/>
                    <a:pt x="4989" y="632"/>
                  </a:cubicBezTo>
                  <a:cubicBezTo>
                    <a:pt x="4989" y="786"/>
                    <a:pt x="5048" y="941"/>
                    <a:pt x="5156" y="1048"/>
                  </a:cubicBezTo>
                  <a:lnTo>
                    <a:pt x="4239" y="2132"/>
                  </a:lnTo>
                  <a:cubicBezTo>
                    <a:pt x="4179" y="2120"/>
                    <a:pt x="4108" y="2096"/>
                    <a:pt x="4048" y="2096"/>
                  </a:cubicBezTo>
                  <a:cubicBezTo>
                    <a:pt x="3858" y="2096"/>
                    <a:pt x="3679" y="2191"/>
                    <a:pt x="3560" y="2334"/>
                  </a:cubicBezTo>
                  <a:lnTo>
                    <a:pt x="2739" y="1882"/>
                  </a:lnTo>
                  <a:cubicBezTo>
                    <a:pt x="2774" y="1798"/>
                    <a:pt x="2786" y="1727"/>
                    <a:pt x="2786" y="1656"/>
                  </a:cubicBezTo>
                  <a:cubicBezTo>
                    <a:pt x="2786" y="1310"/>
                    <a:pt x="2500" y="1024"/>
                    <a:pt x="2155" y="1024"/>
                  </a:cubicBezTo>
                  <a:cubicBezTo>
                    <a:pt x="1822" y="1024"/>
                    <a:pt x="1536" y="1310"/>
                    <a:pt x="1536" y="1656"/>
                  </a:cubicBezTo>
                  <a:cubicBezTo>
                    <a:pt x="1536" y="1822"/>
                    <a:pt x="1596" y="1953"/>
                    <a:pt x="1703" y="2072"/>
                  </a:cubicBezTo>
                  <a:lnTo>
                    <a:pt x="834" y="3203"/>
                  </a:lnTo>
                  <a:cubicBezTo>
                    <a:pt x="774" y="3191"/>
                    <a:pt x="703" y="3168"/>
                    <a:pt x="631" y="3168"/>
                  </a:cubicBezTo>
                  <a:cubicBezTo>
                    <a:pt x="286" y="3168"/>
                    <a:pt x="0" y="3453"/>
                    <a:pt x="0" y="3799"/>
                  </a:cubicBezTo>
                  <a:cubicBezTo>
                    <a:pt x="0" y="4144"/>
                    <a:pt x="286" y="4418"/>
                    <a:pt x="631" y="4418"/>
                  </a:cubicBezTo>
                  <a:cubicBezTo>
                    <a:pt x="965" y="4418"/>
                    <a:pt x="1250" y="4144"/>
                    <a:pt x="1250" y="3799"/>
                  </a:cubicBezTo>
                  <a:cubicBezTo>
                    <a:pt x="1250" y="3632"/>
                    <a:pt x="1191" y="3501"/>
                    <a:pt x="1084" y="3382"/>
                  </a:cubicBezTo>
                  <a:lnTo>
                    <a:pt x="1953" y="2251"/>
                  </a:lnTo>
                  <a:cubicBezTo>
                    <a:pt x="2012" y="2263"/>
                    <a:pt x="2084" y="2275"/>
                    <a:pt x="2155" y="2275"/>
                  </a:cubicBezTo>
                  <a:cubicBezTo>
                    <a:pt x="2310" y="2275"/>
                    <a:pt x="2441" y="2215"/>
                    <a:pt x="2560" y="2144"/>
                  </a:cubicBezTo>
                  <a:lnTo>
                    <a:pt x="3441" y="2632"/>
                  </a:lnTo>
                  <a:cubicBezTo>
                    <a:pt x="3441" y="2668"/>
                    <a:pt x="3429" y="2691"/>
                    <a:pt x="3429" y="2739"/>
                  </a:cubicBezTo>
                  <a:cubicBezTo>
                    <a:pt x="3429" y="3084"/>
                    <a:pt x="3703" y="3370"/>
                    <a:pt x="4048" y="3370"/>
                  </a:cubicBezTo>
                  <a:cubicBezTo>
                    <a:pt x="4394" y="3370"/>
                    <a:pt x="4679" y="3084"/>
                    <a:pt x="4679" y="2739"/>
                  </a:cubicBezTo>
                  <a:cubicBezTo>
                    <a:pt x="4679" y="2572"/>
                    <a:pt x="4620" y="2429"/>
                    <a:pt x="4513" y="2322"/>
                  </a:cubicBezTo>
                  <a:lnTo>
                    <a:pt x="5418" y="1239"/>
                  </a:lnTo>
                  <a:cubicBezTo>
                    <a:pt x="5477" y="1251"/>
                    <a:pt x="5548" y="1263"/>
                    <a:pt x="5608" y="1263"/>
                  </a:cubicBezTo>
                  <a:cubicBezTo>
                    <a:pt x="5953" y="1263"/>
                    <a:pt x="6239" y="989"/>
                    <a:pt x="6239" y="643"/>
                  </a:cubicBezTo>
                  <a:cubicBezTo>
                    <a:pt x="6239" y="286"/>
                    <a:pt x="5953" y="1"/>
                    <a:pt x="56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ajdhani" panose="020B0604020202020204" charset="0"/>
                <a:cs typeface="Rajdhani" panose="020B0604020202020204" charset="0"/>
              </a:endParaRPr>
            </a:p>
          </p:txBody>
        </p:sp>
      </p:grpSp>
      <p:grpSp>
        <p:nvGrpSpPr>
          <p:cNvPr id="323" name="Google Shape;323;p22"/>
          <p:cNvGrpSpPr/>
          <p:nvPr/>
        </p:nvGrpSpPr>
        <p:grpSpPr>
          <a:xfrm>
            <a:off x="3745535" y="3521750"/>
            <a:ext cx="172079" cy="131908"/>
            <a:chOff x="2567841" y="1994124"/>
            <a:chExt cx="399812" cy="306477"/>
          </a:xfrm>
        </p:grpSpPr>
        <p:sp>
          <p:nvSpPr>
            <p:cNvPr id="324" name="Google Shape;324;p22"/>
            <p:cNvSpPr/>
            <p:nvPr/>
          </p:nvSpPr>
          <p:spPr>
            <a:xfrm>
              <a:off x="2567841" y="1994124"/>
              <a:ext cx="399812" cy="306477"/>
            </a:xfrm>
            <a:custGeom>
              <a:avLst/>
              <a:gdLst/>
              <a:ahLst/>
              <a:cxnLst/>
              <a:rect l="l" t="t" r="r" b="b"/>
              <a:pathLst>
                <a:path w="12551" h="9621" extrusionOk="0">
                  <a:moveTo>
                    <a:pt x="11157" y="346"/>
                  </a:moveTo>
                  <a:lnTo>
                    <a:pt x="11157" y="6584"/>
                  </a:lnTo>
                  <a:lnTo>
                    <a:pt x="1334" y="6584"/>
                  </a:lnTo>
                  <a:lnTo>
                    <a:pt x="1334" y="346"/>
                  </a:lnTo>
                  <a:close/>
                  <a:moveTo>
                    <a:pt x="7442" y="7930"/>
                  </a:moveTo>
                  <a:lnTo>
                    <a:pt x="7621" y="8561"/>
                  </a:lnTo>
                  <a:lnTo>
                    <a:pt x="4859" y="8561"/>
                  </a:lnTo>
                  <a:lnTo>
                    <a:pt x="5037" y="7930"/>
                  </a:lnTo>
                  <a:close/>
                  <a:moveTo>
                    <a:pt x="11217" y="6954"/>
                  </a:moveTo>
                  <a:lnTo>
                    <a:pt x="12038" y="8561"/>
                  </a:lnTo>
                  <a:lnTo>
                    <a:pt x="7990" y="8561"/>
                  </a:lnTo>
                  <a:lnTo>
                    <a:pt x="7776" y="7835"/>
                  </a:lnTo>
                  <a:cubicBezTo>
                    <a:pt x="7740" y="7680"/>
                    <a:pt x="7597" y="7573"/>
                    <a:pt x="7454" y="7573"/>
                  </a:cubicBezTo>
                  <a:lnTo>
                    <a:pt x="5013" y="7573"/>
                  </a:lnTo>
                  <a:cubicBezTo>
                    <a:pt x="4859" y="7573"/>
                    <a:pt x="4716" y="7680"/>
                    <a:pt x="4680" y="7835"/>
                  </a:cubicBezTo>
                  <a:lnTo>
                    <a:pt x="4478" y="8561"/>
                  </a:lnTo>
                  <a:lnTo>
                    <a:pt x="430" y="8561"/>
                  </a:lnTo>
                  <a:lnTo>
                    <a:pt x="1263" y="6954"/>
                  </a:lnTo>
                  <a:close/>
                  <a:moveTo>
                    <a:pt x="12157" y="8930"/>
                  </a:moveTo>
                  <a:lnTo>
                    <a:pt x="12157" y="9216"/>
                  </a:lnTo>
                  <a:lnTo>
                    <a:pt x="12169" y="9216"/>
                  </a:lnTo>
                  <a:cubicBezTo>
                    <a:pt x="12169" y="9239"/>
                    <a:pt x="12145" y="9275"/>
                    <a:pt x="12110" y="9275"/>
                  </a:cubicBezTo>
                  <a:lnTo>
                    <a:pt x="382" y="9275"/>
                  </a:lnTo>
                  <a:cubicBezTo>
                    <a:pt x="346" y="9275"/>
                    <a:pt x="322" y="9239"/>
                    <a:pt x="322" y="9216"/>
                  </a:cubicBezTo>
                  <a:lnTo>
                    <a:pt x="322" y="8930"/>
                  </a:lnTo>
                  <a:close/>
                  <a:moveTo>
                    <a:pt x="1334" y="0"/>
                  </a:moveTo>
                  <a:cubicBezTo>
                    <a:pt x="1144" y="0"/>
                    <a:pt x="977" y="167"/>
                    <a:pt x="977" y="357"/>
                  </a:cubicBezTo>
                  <a:lnTo>
                    <a:pt x="977" y="6739"/>
                  </a:lnTo>
                  <a:lnTo>
                    <a:pt x="1" y="8680"/>
                  </a:lnTo>
                  <a:lnTo>
                    <a:pt x="1" y="8692"/>
                  </a:lnTo>
                  <a:lnTo>
                    <a:pt x="1" y="8704"/>
                  </a:lnTo>
                  <a:lnTo>
                    <a:pt x="1" y="8728"/>
                  </a:lnTo>
                  <a:lnTo>
                    <a:pt x="1" y="8739"/>
                  </a:lnTo>
                  <a:lnTo>
                    <a:pt x="1" y="9204"/>
                  </a:lnTo>
                  <a:cubicBezTo>
                    <a:pt x="1" y="9442"/>
                    <a:pt x="191" y="9620"/>
                    <a:pt x="406" y="9620"/>
                  </a:cubicBezTo>
                  <a:lnTo>
                    <a:pt x="12133" y="9620"/>
                  </a:lnTo>
                  <a:cubicBezTo>
                    <a:pt x="12371" y="9620"/>
                    <a:pt x="12550" y="9418"/>
                    <a:pt x="12550" y="9204"/>
                  </a:cubicBezTo>
                  <a:lnTo>
                    <a:pt x="12526" y="8739"/>
                  </a:lnTo>
                  <a:lnTo>
                    <a:pt x="12526" y="8704"/>
                  </a:lnTo>
                  <a:lnTo>
                    <a:pt x="12526" y="8692"/>
                  </a:lnTo>
                  <a:lnTo>
                    <a:pt x="12526" y="8680"/>
                  </a:lnTo>
                  <a:lnTo>
                    <a:pt x="11550" y="6739"/>
                  </a:lnTo>
                  <a:lnTo>
                    <a:pt x="11550" y="357"/>
                  </a:lnTo>
                  <a:cubicBezTo>
                    <a:pt x="11550" y="167"/>
                    <a:pt x="11383" y="0"/>
                    <a:pt x="111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ajdhani" panose="020B0604020202020204" charset="0"/>
                <a:cs typeface="Rajdhani" panose="020B0604020202020204" charset="0"/>
              </a:endParaRPr>
            </a:p>
          </p:txBody>
        </p:sp>
        <p:sp>
          <p:nvSpPr>
            <p:cNvPr id="325" name="Google Shape;325;p22"/>
            <p:cNvSpPr/>
            <p:nvPr/>
          </p:nvSpPr>
          <p:spPr>
            <a:xfrm>
              <a:off x="2623237" y="2113963"/>
              <a:ext cx="287523" cy="77025"/>
            </a:xfrm>
            <a:custGeom>
              <a:avLst/>
              <a:gdLst/>
              <a:ahLst/>
              <a:cxnLst/>
              <a:rect l="l" t="t" r="r" b="b"/>
              <a:pathLst>
                <a:path w="9026" h="2418" extrusionOk="0">
                  <a:moveTo>
                    <a:pt x="179" y="1"/>
                  </a:moveTo>
                  <a:cubicBezTo>
                    <a:pt x="72" y="1"/>
                    <a:pt x="0" y="96"/>
                    <a:pt x="0" y="179"/>
                  </a:cubicBezTo>
                  <a:lnTo>
                    <a:pt x="0" y="2132"/>
                  </a:lnTo>
                  <a:cubicBezTo>
                    <a:pt x="0" y="2299"/>
                    <a:pt x="131" y="2418"/>
                    <a:pt x="274" y="2418"/>
                  </a:cubicBezTo>
                  <a:lnTo>
                    <a:pt x="8727" y="2418"/>
                  </a:lnTo>
                  <a:cubicBezTo>
                    <a:pt x="8894" y="2418"/>
                    <a:pt x="9013" y="2287"/>
                    <a:pt x="9013" y="2132"/>
                  </a:cubicBezTo>
                  <a:lnTo>
                    <a:pt x="9013" y="179"/>
                  </a:lnTo>
                  <a:cubicBezTo>
                    <a:pt x="9025" y="96"/>
                    <a:pt x="8942" y="1"/>
                    <a:pt x="8835" y="1"/>
                  </a:cubicBezTo>
                  <a:cubicBezTo>
                    <a:pt x="8727" y="1"/>
                    <a:pt x="8656" y="96"/>
                    <a:pt x="8656" y="179"/>
                  </a:cubicBezTo>
                  <a:lnTo>
                    <a:pt x="8656" y="2049"/>
                  </a:lnTo>
                  <a:lnTo>
                    <a:pt x="357" y="2049"/>
                  </a:lnTo>
                  <a:lnTo>
                    <a:pt x="357" y="179"/>
                  </a:lnTo>
                  <a:cubicBezTo>
                    <a:pt x="357" y="84"/>
                    <a:pt x="262" y="1"/>
                    <a:pt x="1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ajdhani" panose="020B0604020202020204" charset="0"/>
                <a:cs typeface="Rajdhani" panose="020B0604020202020204" charset="0"/>
              </a:endParaRPr>
            </a:p>
          </p:txBody>
        </p:sp>
        <p:sp>
          <p:nvSpPr>
            <p:cNvPr id="326" name="Google Shape;326;p22"/>
            <p:cNvSpPr/>
            <p:nvPr/>
          </p:nvSpPr>
          <p:spPr>
            <a:xfrm>
              <a:off x="2623237" y="2017251"/>
              <a:ext cx="287523" cy="77025"/>
            </a:xfrm>
            <a:custGeom>
              <a:avLst/>
              <a:gdLst/>
              <a:ahLst/>
              <a:cxnLst/>
              <a:rect l="l" t="t" r="r" b="b"/>
              <a:pathLst>
                <a:path w="9026" h="2418" extrusionOk="0">
                  <a:moveTo>
                    <a:pt x="286" y="1"/>
                  </a:moveTo>
                  <a:cubicBezTo>
                    <a:pt x="119" y="1"/>
                    <a:pt x="0" y="143"/>
                    <a:pt x="0" y="286"/>
                  </a:cubicBezTo>
                  <a:lnTo>
                    <a:pt x="0" y="2239"/>
                  </a:lnTo>
                  <a:cubicBezTo>
                    <a:pt x="0" y="2346"/>
                    <a:pt x="84" y="2418"/>
                    <a:pt x="179" y="2418"/>
                  </a:cubicBezTo>
                  <a:cubicBezTo>
                    <a:pt x="286" y="2418"/>
                    <a:pt x="357" y="2322"/>
                    <a:pt x="357" y="2239"/>
                  </a:cubicBezTo>
                  <a:lnTo>
                    <a:pt x="357" y="382"/>
                  </a:lnTo>
                  <a:lnTo>
                    <a:pt x="8656" y="382"/>
                  </a:lnTo>
                  <a:lnTo>
                    <a:pt x="8656" y="2239"/>
                  </a:lnTo>
                  <a:cubicBezTo>
                    <a:pt x="8656" y="2346"/>
                    <a:pt x="8751" y="2418"/>
                    <a:pt x="8835" y="2418"/>
                  </a:cubicBezTo>
                  <a:cubicBezTo>
                    <a:pt x="8942" y="2418"/>
                    <a:pt x="9013" y="2322"/>
                    <a:pt x="9013" y="2239"/>
                  </a:cubicBezTo>
                  <a:lnTo>
                    <a:pt x="9013" y="286"/>
                  </a:lnTo>
                  <a:cubicBezTo>
                    <a:pt x="9025" y="143"/>
                    <a:pt x="8894" y="1"/>
                    <a:pt x="87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ajdhani" panose="020B0604020202020204" charset="0"/>
                <a:cs typeface="Rajdhani" panose="020B0604020202020204" charset="0"/>
              </a:endParaRPr>
            </a:p>
          </p:txBody>
        </p:sp>
      </p:grpSp>
      <p:grpSp>
        <p:nvGrpSpPr>
          <p:cNvPr id="328" name="Google Shape;328;p22"/>
          <p:cNvGrpSpPr/>
          <p:nvPr/>
        </p:nvGrpSpPr>
        <p:grpSpPr>
          <a:xfrm>
            <a:off x="4335492" y="2582996"/>
            <a:ext cx="172181" cy="164721"/>
            <a:chOff x="3950316" y="3820307"/>
            <a:chExt cx="369805" cy="353782"/>
          </a:xfrm>
        </p:grpSpPr>
        <p:sp>
          <p:nvSpPr>
            <p:cNvPr id="329" name="Google Shape;329;p22"/>
            <p:cNvSpPr/>
            <p:nvPr/>
          </p:nvSpPr>
          <p:spPr>
            <a:xfrm>
              <a:off x="4040561" y="3880991"/>
              <a:ext cx="99802" cy="28383"/>
            </a:xfrm>
            <a:custGeom>
              <a:avLst/>
              <a:gdLst/>
              <a:ahLst/>
              <a:cxnLst/>
              <a:rect l="l" t="t" r="r" b="b"/>
              <a:pathLst>
                <a:path w="3133" h="891" extrusionOk="0">
                  <a:moveTo>
                    <a:pt x="1572" y="1"/>
                  </a:moveTo>
                  <a:cubicBezTo>
                    <a:pt x="1001" y="1"/>
                    <a:pt x="465" y="227"/>
                    <a:pt x="60" y="632"/>
                  </a:cubicBezTo>
                  <a:cubicBezTo>
                    <a:pt x="1" y="691"/>
                    <a:pt x="1" y="787"/>
                    <a:pt x="60" y="846"/>
                  </a:cubicBezTo>
                  <a:cubicBezTo>
                    <a:pt x="84" y="876"/>
                    <a:pt x="123" y="891"/>
                    <a:pt x="165" y="891"/>
                  </a:cubicBezTo>
                  <a:cubicBezTo>
                    <a:pt x="206" y="891"/>
                    <a:pt x="251" y="876"/>
                    <a:pt x="287" y="846"/>
                  </a:cubicBezTo>
                  <a:cubicBezTo>
                    <a:pt x="632" y="513"/>
                    <a:pt x="1072" y="310"/>
                    <a:pt x="1572" y="310"/>
                  </a:cubicBezTo>
                  <a:cubicBezTo>
                    <a:pt x="2061" y="310"/>
                    <a:pt x="2501" y="513"/>
                    <a:pt x="2846" y="846"/>
                  </a:cubicBezTo>
                  <a:cubicBezTo>
                    <a:pt x="2876" y="876"/>
                    <a:pt x="2918" y="891"/>
                    <a:pt x="2960" y="891"/>
                  </a:cubicBezTo>
                  <a:cubicBezTo>
                    <a:pt x="3001" y="891"/>
                    <a:pt x="3043" y="876"/>
                    <a:pt x="3073" y="846"/>
                  </a:cubicBezTo>
                  <a:cubicBezTo>
                    <a:pt x="3132" y="787"/>
                    <a:pt x="3132" y="691"/>
                    <a:pt x="3073" y="632"/>
                  </a:cubicBezTo>
                  <a:cubicBezTo>
                    <a:pt x="2668" y="227"/>
                    <a:pt x="2132" y="1"/>
                    <a:pt x="15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ajdhani" panose="020B0604020202020204" charset="0"/>
                <a:cs typeface="Rajdhani" panose="020B0604020202020204" charset="0"/>
              </a:endParaRPr>
            </a:p>
          </p:txBody>
        </p:sp>
        <p:sp>
          <p:nvSpPr>
            <p:cNvPr id="330" name="Google Shape;330;p22"/>
            <p:cNvSpPr/>
            <p:nvPr/>
          </p:nvSpPr>
          <p:spPr>
            <a:xfrm>
              <a:off x="3950316" y="3820307"/>
              <a:ext cx="369805" cy="353782"/>
            </a:xfrm>
            <a:custGeom>
              <a:avLst/>
              <a:gdLst/>
              <a:ahLst/>
              <a:cxnLst/>
              <a:rect l="l" t="t" r="r" b="b"/>
              <a:pathLst>
                <a:path w="11609" h="11106" extrusionOk="0">
                  <a:moveTo>
                    <a:pt x="7358" y="6728"/>
                  </a:moveTo>
                  <a:lnTo>
                    <a:pt x="7799" y="7156"/>
                  </a:lnTo>
                  <a:lnTo>
                    <a:pt x="7513" y="7442"/>
                  </a:lnTo>
                  <a:lnTo>
                    <a:pt x="7084" y="7014"/>
                  </a:lnTo>
                  <a:cubicBezTo>
                    <a:pt x="7180" y="6918"/>
                    <a:pt x="7275" y="6835"/>
                    <a:pt x="7358" y="6728"/>
                  </a:cubicBezTo>
                  <a:close/>
                  <a:moveTo>
                    <a:pt x="4395" y="358"/>
                  </a:moveTo>
                  <a:cubicBezTo>
                    <a:pt x="5337" y="358"/>
                    <a:pt x="6281" y="715"/>
                    <a:pt x="7001" y="1429"/>
                  </a:cubicBezTo>
                  <a:cubicBezTo>
                    <a:pt x="8370" y="2799"/>
                    <a:pt x="8430" y="4942"/>
                    <a:pt x="7239" y="6382"/>
                  </a:cubicBezTo>
                  <a:cubicBezTo>
                    <a:pt x="7096" y="6561"/>
                    <a:pt x="6930" y="6728"/>
                    <a:pt x="6763" y="6859"/>
                  </a:cubicBezTo>
                  <a:cubicBezTo>
                    <a:pt x="6075" y="7434"/>
                    <a:pt x="5230" y="7723"/>
                    <a:pt x="4386" y="7723"/>
                  </a:cubicBezTo>
                  <a:cubicBezTo>
                    <a:pt x="3448" y="7723"/>
                    <a:pt x="2513" y="7365"/>
                    <a:pt x="1798" y="6644"/>
                  </a:cubicBezTo>
                  <a:cubicBezTo>
                    <a:pt x="357" y="5192"/>
                    <a:pt x="357" y="2870"/>
                    <a:pt x="1798" y="1429"/>
                  </a:cubicBezTo>
                  <a:cubicBezTo>
                    <a:pt x="2512" y="715"/>
                    <a:pt x="3453" y="358"/>
                    <a:pt x="4395" y="358"/>
                  </a:cubicBezTo>
                  <a:close/>
                  <a:moveTo>
                    <a:pt x="8226" y="7228"/>
                  </a:moveTo>
                  <a:cubicBezTo>
                    <a:pt x="8260" y="7228"/>
                    <a:pt x="8293" y="7240"/>
                    <a:pt x="8311" y="7264"/>
                  </a:cubicBezTo>
                  <a:lnTo>
                    <a:pt x="8763" y="7668"/>
                  </a:lnTo>
                  <a:lnTo>
                    <a:pt x="8001" y="8430"/>
                  </a:lnTo>
                  <a:lnTo>
                    <a:pt x="7620" y="7966"/>
                  </a:lnTo>
                  <a:cubicBezTo>
                    <a:pt x="7573" y="7918"/>
                    <a:pt x="7573" y="7835"/>
                    <a:pt x="7620" y="7787"/>
                  </a:cubicBezTo>
                  <a:lnTo>
                    <a:pt x="8132" y="7264"/>
                  </a:lnTo>
                  <a:cubicBezTo>
                    <a:pt x="8156" y="7240"/>
                    <a:pt x="8192" y="7228"/>
                    <a:pt x="8226" y="7228"/>
                  </a:cubicBezTo>
                  <a:close/>
                  <a:moveTo>
                    <a:pt x="9013" y="7871"/>
                  </a:moveTo>
                  <a:lnTo>
                    <a:pt x="10871" y="9514"/>
                  </a:lnTo>
                  <a:cubicBezTo>
                    <a:pt x="11192" y="9800"/>
                    <a:pt x="11204" y="10276"/>
                    <a:pt x="10906" y="10573"/>
                  </a:cubicBezTo>
                  <a:cubicBezTo>
                    <a:pt x="10765" y="10715"/>
                    <a:pt x="10580" y="10784"/>
                    <a:pt x="10396" y="10784"/>
                  </a:cubicBezTo>
                  <a:cubicBezTo>
                    <a:pt x="10193" y="10784"/>
                    <a:pt x="9990" y="10700"/>
                    <a:pt x="9847" y="10538"/>
                  </a:cubicBezTo>
                  <a:lnTo>
                    <a:pt x="8227" y="8668"/>
                  </a:lnTo>
                  <a:lnTo>
                    <a:pt x="9013" y="7871"/>
                  </a:lnTo>
                  <a:close/>
                  <a:moveTo>
                    <a:pt x="4423" y="1"/>
                  </a:moveTo>
                  <a:cubicBezTo>
                    <a:pt x="3396" y="1"/>
                    <a:pt x="2370" y="394"/>
                    <a:pt x="1584" y="1179"/>
                  </a:cubicBezTo>
                  <a:cubicBezTo>
                    <a:pt x="0" y="2775"/>
                    <a:pt x="0" y="5299"/>
                    <a:pt x="1560" y="6883"/>
                  </a:cubicBezTo>
                  <a:cubicBezTo>
                    <a:pt x="2340" y="7663"/>
                    <a:pt x="3364" y="8052"/>
                    <a:pt x="4389" y="8052"/>
                  </a:cubicBezTo>
                  <a:cubicBezTo>
                    <a:pt x="5257" y="8052"/>
                    <a:pt x="6126" y="7773"/>
                    <a:pt x="6846" y="7216"/>
                  </a:cubicBezTo>
                  <a:lnTo>
                    <a:pt x="7323" y="7692"/>
                  </a:lnTo>
                  <a:cubicBezTo>
                    <a:pt x="7239" y="7859"/>
                    <a:pt x="7263" y="8049"/>
                    <a:pt x="7394" y="8180"/>
                  </a:cubicBezTo>
                  <a:lnTo>
                    <a:pt x="9644" y="10752"/>
                  </a:lnTo>
                  <a:cubicBezTo>
                    <a:pt x="9847" y="10986"/>
                    <a:pt x="10133" y="11105"/>
                    <a:pt x="10421" y="11105"/>
                  </a:cubicBezTo>
                  <a:cubicBezTo>
                    <a:pt x="10690" y="11105"/>
                    <a:pt x="10961" y="11001"/>
                    <a:pt x="11168" y="10788"/>
                  </a:cubicBezTo>
                  <a:cubicBezTo>
                    <a:pt x="11609" y="10359"/>
                    <a:pt x="11573" y="9657"/>
                    <a:pt x="11133" y="9264"/>
                  </a:cubicBezTo>
                  <a:lnTo>
                    <a:pt x="8573" y="7014"/>
                  </a:lnTo>
                  <a:cubicBezTo>
                    <a:pt x="8483" y="6939"/>
                    <a:pt x="8369" y="6897"/>
                    <a:pt x="8259" y="6897"/>
                  </a:cubicBezTo>
                  <a:cubicBezTo>
                    <a:pt x="8194" y="6897"/>
                    <a:pt x="8130" y="6911"/>
                    <a:pt x="8073" y="6942"/>
                  </a:cubicBezTo>
                  <a:lnTo>
                    <a:pt x="7596" y="6454"/>
                  </a:lnTo>
                  <a:cubicBezTo>
                    <a:pt x="8811" y="4894"/>
                    <a:pt x="8704" y="2632"/>
                    <a:pt x="7263" y="1179"/>
                  </a:cubicBezTo>
                  <a:cubicBezTo>
                    <a:pt x="6477" y="394"/>
                    <a:pt x="5450" y="1"/>
                    <a:pt x="44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ajdhani" panose="020B0604020202020204" charset="0"/>
                <a:cs typeface="Rajdhani" panose="020B0604020202020204" charset="0"/>
              </a:endParaRPr>
            </a:p>
          </p:txBody>
        </p:sp>
        <p:sp>
          <p:nvSpPr>
            <p:cNvPr id="331" name="Google Shape;331;p22"/>
            <p:cNvSpPr/>
            <p:nvPr/>
          </p:nvSpPr>
          <p:spPr>
            <a:xfrm>
              <a:off x="4098219" y="3850602"/>
              <a:ext cx="101299" cy="195781"/>
            </a:xfrm>
            <a:custGeom>
              <a:avLst/>
              <a:gdLst/>
              <a:ahLst/>
              <a:cxnLst/>
              <a:rect l="l" t="t" r="r" b="b"/>
              <a:pathLst>
                <a:path w="3180" h="6146" extrusionOk="0">
                  <a:moveTo>
                    <a:pt x="194" y="1"/>
                  </a:moveTo>
                  <a:cubicBezTo>
                    <a:pt x="120" y="1"/>
                    <a:pt x="58" y="57"/>
                    <a:pt x="36" y="133"/>
                  </a:cubicBezTo>
                  <a:cubicBezTo>
                    <a:pt x="24" y="228"/>
                    <a:pt x="84" y="300"/>
                    <a:pt x="179" y="312"/>
                  </a:cubicBezTo>
                  <a:cubicBezTo>
                    <a:pt x="775" y="407"/>
                    <a:pt x="1322" y="669"/>
                    <a:pt x="1739" y="1110"/>
                  </a:cubicBezTo>
                  <a:cubicBezTo>
                    <a:pt x="2822" y="2193"/>
                    <a:pt x="2822" y="3967"/>
                    <a:pt x="1739" y="5050"/>
                  </a:cubicBezTo>
                  <a:cubicBezTo>
                    <a:pt x="1286" y="5479"/>
                    <a:pt x="739" y="5765"/>
                    <a:pt x="143" y="5836"/>
                  </a:cubicBezTo>
                  <a:cubicBezTo>
                    <a:pt x="60" y="5848"/>
                    <a:pt x="1" y="5932"/>
                    <a:pt x="13" y="6015"/>
                  </a:cubicBezTo>
                  <a:cubicBezTo>
                    <a:pt x="24" y="6086"/>
                    <a:pt x="84" y="6146"/>
                    <a:pt x="179" y="6146"/>
                  </a:cubicBezTo>
                  <a:lnTo>
                    <a:pt x="203" y="6146"/>
                  </a:lnTo>
                  <a:cubicBezTo>
                    <a:pt x="870" y="6063"/>
                    <a:pt x="1489" y="5753"/>
                    <a:pt x="1977" y="5277"/>
                  </a:cubicBezTo>
                  <a:cubicBezTo>
                    <a:pt x="3180" y="4062"/>
                    <a:pt x="3180" y="2086"/>
                    <a:pt x="1977" y="883"/>
                  </a:cubicBezTo>
                  <a:cubicBezTo>
                    <a:pt x="1501" y="407"/>
                    <a:pt x="894" y="97"/>
                    <a:pt x="215" y="2"/>
                  </a:cubicBezTo>
                  <a:cubicBezTo>
                    <a:pt x="208" y="1"/>
                    <a:pt x="201" y="1"/>
                    <a:pt x="1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ajdhani" panose="020B0604020202020204" charset="0"/>
                <a:cs typeface="Rajdhani" panose="020B0604020202020204" charset="0"/>
              </a:endParaRPr>
            </a:p>
          </p:txBody>
        </p:sp>
        <p:sp>
          <p:nvSpPr>
            <p:cNvPr id="332" name="Google Shape;332;p22"/>
            <p:cNvSpPr/>
            <p:nvPr/>
          </p:nvSpPr>
          <p:spPr>
            <a:xfrm>
              <a:off x="3981789" y="3849136"/>
              <a:ext cx="103178" cy="198011"/>
            </a:xfrm>
            <a:custGeom>
              <a:avLst/>
              <a:gdLst/>
              <a:ahLst/>
              <a:cxnLst/>
              <a:rect l="l" t="t" r="r" b="b"/>
              <a:pathLst>
                <a:path w="3239" h="6216" extrusionOk="0">
                  <a:moveTo>
                    <a:pt x="3036" y="1"/>
                  </a:moveTo>
                  <a:cubicBezTo>
                    <a:pt x="2346" y="120"/>
                    <a:pt x="1703" y="441"/>
                    <a:pt x="1215" y="929"/>
                  </a:cubicBezTo>
                  <a:cubicBezTo>
                    <a:pt x="0" y="2132"/>
                    <a:pt x="0" y="4108"/>
                    <a:pt x="1215" y="5323"/>
                  </a:cubicBezTo>
                  <a:cubicBezTo>
                    <a:pt x="1715" y="5823"/>
                    <a:pt x="2346" y="6120"/>
                    <a:pt x="3036" y="6216"/>
                  </a:cubicBezTo>
                  <a:lnTo>
                    <a:pt x="3060" y="6216"/>
                  </a:lnTo>
                  <a:cubicBezTo>
                    <a:pt x="3132" y="6216"/>
                    <a:pt x="3203" y="6156"/>
                    <a:pt x="3215" y="6061"/>
                  </a:cubicBezTo>
                  <a:cubicBezTo>
                    <a:pt x="3239" y="5978"/>
                    <a:pt x="3156" y="5894"/>
                    <a:pt x="3072" y="5882"/>
                  </a:cubicBezTo>
                  <a:cubicBezTo>
                    <a:pt x="2441" y="5811"/>
                    <a:pt x="1882" y="5537"/>
                    <a:pt x="1429" y="5085"/>
                  </a:cubicBezTo>
                  <a:cubicBezTo>
                    <a:pt x="346" y="3989"/>
                    <a:pt x="346" y="2215"/>
                    <a:pt x="1429" y="1132"/>
                  </a:cubicBezTo>
                  <a:cubicBezTo>
                    <a:pt x="1882" y="691"/>
                    <a:pt x="2441" y="405"/>
                    <a:pt x="3072" y="334"/>
                  </a:cubicBezTo>
                  <a:cubicBezTo>
                    <a:pt x="3156" y="322"/>
                    <a:pt x="3215" y="239"/>
                    <a:pt x="3215" y="155"/>
                  </a:cubicBezTo>
                  <a:cubicBezTo>
                    <a:pt x="3203" y="60"/>
                    <a:pt x="3132" y="1"/>
                    <a:pt x="30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ajdhani" panose="020B0604020202020204" charset="0"/>
                <a:cs typeface="Rajdhani" panose="020B0604020202020204" charset="0"/>
              </a:endParaRPr>
            </a:p>
          </p:txBody>
        </p:sp>
      </p:grpSp>
      <p:sp>
        <p:nvSpPr>
          <p:cNvPr id="334" name="Google Shape;334;p22"/>
          <p:cNvSpPr/>
          <p:nvPr/>
        </p:nvSpPr>
        <p:spPr>
          <a:xfrm>
            <a:off x="3438638" y="2769995"/>
            <a:ext cx="172158" cy="140316"/>
          </a:xfrm>
          <a:custGeom>
            <a:avLst/>
            <a:gdLst/>
            <a:ahLst/>
            <a:cxnLst/>
            <a:rect l="l" t="t" r="r" b="b"/>
            <a:pathLst>
              <a:path w="11943" h="9734" extrusionOk="0">
                <a:moveTo>
                  <a:pt x="11585" y="2638"/>
                </a:moveTo>
                <a:lnTo>
                  <a:pt x="11585" y="3066"/>
                </a:lnTo>
                <a:lnTo>
                  <a:pt x="9121" y="4007"/>
                </a:lnTo>
                <a:lnTo>
                  <a:pt x="9121" y="3566"/>
                </a:lnTo>
                <a:lnTo>
                  <a:pt x="11585" y="2638"/>
                </a:lnTo>
                <a:close/>
                <a:moveTo>
                  <a:pt x="370" y="2638"/>
                </a:moveTo>
                <a:lnTo>
                  <a:pt x="5787" y="4697"/>
                </a:lnTo>
                <a:lnTo>
                  <a:pt x="5787" y="5138"/>
                </a:lnTo>
                <a:lnTo>
                  <a:pt x="370" y="3066"/>
                </a:lnTo>
                <a:lnTo>
                  <a:pt x="370" y="2638"/>
                </a:lnTo>
                <a:close/>
                <a:moveTo>
                  <a:pt x="8764" y="3709"/>
                </a:moveTo>
                <a:lnTo>
                  <a:pt x="8764" y="4138"/>
                </a:lnTo>
                <a:lnTo>
                  <a:pt x="6144" y="5138"/>
                </a:lnTo>
                <a:lnTo>
                  <a:pt x="6144" y="4697"/>
                </a:lnTo>
                <a:lnTo>
                  <a:pt x="8764" y="3709"/>
                </a:lnTo>
                <a:close/>
                <a:moveTo>
                  <a:pt x="9657" y="4162"/>
                </a:moveTo>
                <a:lnTo>
                  <a:pt x="9657" y="6745"/>
                </a:lnTo>
                <a:cubicBezTo>
                  <a:pt x="9478" y="6876"/>
                  <a:pt x="9299" y="6995"/>
                  <a:pt x="9121" y="7114"/>
                </a:cubicBezTo>
                <a:lnTo>
                  <a:pt x="9121" y="4376"/>
                </a:lnTo>
                <a:lnTo>
                  <a:pt x="9657" y="4162"/>
                </a:lnTo>
                <a:close/>
                <a:moveTo>
                  <a:pt x="8961" y="8757"/>
                </a:moveTo>
                <a:cubicBezTo>
                  <a:pt x="9131" y="8757"/>
                  <a:pt x="9264" y="8907"/>
                  <a:pt x="9264" y="9079"/>
                </a:cubicBezTo>
                <a:cubicBezTo>
                  <a:pt x="9264" y="9258"/>
                  <a:pt x="9109" y="9389"/>
                  <a:pt x="8942" y="9389"/>
                </a:cubicBezTo>
                <a:cubicBezTo>
                  <a:pt x="8764" y="9389"/>
                  <a:pt x="8633" y="9246"/>
                  <a:pt x="8633" y="9079"/>
                </a:cubicBezTo>
                <a:cubicBezTo>
                  <a:pt x="8633" y="8900"/>
                  <a:pt x="8787" y="8757"/>
                  <a:pt x="8942" y="8757"/>
                </a:cubicBezTo>
                <a:cubicBezTo>
                  <a:pt x="8949" y="8757"/>
                  <a:pt x="8955" y="8757"/>
                  <a:pt x="8961" y="8757"/>
                </a:cubicBezTo>
                <a:close/>
                <a:moveTo>
                  <a:pt x="5949" y="0"/>
                </a:moveTo>
                <a:cubicBezTo>
                  <a:pt x="5930" y="0"/>
                  <a:pt x="5912" y="6"/>
                  <a:pt x="5894" y="18"/>
                </a:cubicBezTo>
                <a:lnTo>
                  <a:pt x="120" y="2221"/>
                </a:lnTo>
                <a:cubicBezTo>
                  <a:pt x="48" y="2245"/>
                  <a:pt x="1" y="2304"/>
                  <a:pt x="1" y="2376"/>
                </a:cubicBezTo>
                <a:lnTo>
                  <a:pt x="1" y="3185"/>
                </a:lnTo>
                <a:cubicBezTo>
                  <a:pt x="1" y="3257"/>
                  <a:pt x="48" y="3316"/>
                  <a:pt x="120" y="3352"/>
                </a:cubicBezTo>
                <a:lnTo>
                  <a:pt x="1917" y="4031"/>
                </a:lnTo>
                <a:lnTo>
                  <a:pt x="1917" y="4638"/>
                </a:lnTo>
                <a:cubicBezTo>
                  <a:pt x="1917" y="4745"/>
                  <a:pt x="2001" y="4817"/>
                  <a:pt x="2096" y="4817"/>
                </a:cubicBezTo>
                <a:cubicBezTo>
                  <a:pt x="2203" y="4817"/>
                  <a:pt x="2275" y="4745"/>
                  <a:pt x="2275" y="4638"/>
                </a:cubicBezTo>
                <a:lnTo>
                  <a:pt x="2275" y="4186"/>
                </a:lnTo>
                <a:lnTo>
                  <a:pt x="5894" y="5567"/>
                </a:lnTo>
                <a:cubicBezTo>
                  <a:pt x="5906" y="5579"/>
                  <a:pt x="5942" y="5579"/>
                  <a:pt x="5954" y="5579"/>
                </a:cubicBezTo>
                <a:cubicBezTo>
                  <a:pt x="5966" y="5579"/>
                  <a:pt x="6001" y="5579"/>
                  <a:pt x="6013" y="5567"/>
                </a:cubicBezTo>
                <a:lnTo>
                  <a:pt x="8740" y="4519"/>
                </a:lnTo>
                <a:lnTo>
                  <a:pt x="8740" y="7317"/>
                </a:lnTo>
                <a:cubicBezTo>
                  <a:pt x="7871" y="7769"/>
                  <a:pt x="6918" y="8007"/>
                  <a:pt x="5942" y="8007"/>
                </a:cubicBezTo>
                <a:cubicBezTo>
                  <a:pt x="4620" y="8007"/>
                  <a:pt x="3310" y="7555"/>
                  <a:pt x="2263" y="6745"/>
                </a:cubicBezTo>
                <a:lnTo>
                  <a:pt x="2263" y="5352"/>
                </a:lnTo>
                <a:cubicBezTo>
                  <a:pt x="2263" y="5257"/>
                  <a:pt x="2191" y="5174"/>
                  <a:pt x="2084" y="5174"/>
                </a:cubicBezTo>
                <a:cubicBezTo>
                  <a:pt x="1977" y="5174"/>
                  <a:pt x="1906" y="5257"/>
                  <a:pt x="1906" y="5352"/>
                </a:cubicBezTo>
                <a:lnTo>
                  <a:pt x="1906" y="6817"/>
                </a:lnTo>
                <a:cubicBezTo>
                  <a:pt x="1906" y="6876"/>
                  <a:pt x="1941" y="6924"/>
                  <a:pt x="1965" y="6948"/>
                </a:cubicBezTo>
                <a:cubicBezTo>
                  <a:pt x="3084" y="7841"/>
                  <a:pt x="4501" y="8353"/>
                  <a:pt x="5942" y="8353"/>
                </a:cubicBezTo>
                <a:cubicBezTo>
                  <a:pt x="6906" y="8353"/>
                  <a:pt x="7859" y="8126"/>
                  <a:pt x="8740" y="7698"/>
                </a:cubicBezTo>
                <a:lnTo>
                  <a:pt x="8740" y="8412"/>
                </a:lnTo>
                <a:cubicBezTo>
                  <a:pt x="8454" y="8484"/>
                  <a:pt x="8252" y="8746"/>
                  <a:pt x="8252" y="9067"/>
                </a:cubicBezTo>
                <a:cubicBezTo>
                  <a:pt x="8252" y="9436"/>
                  <a:pt x="8549" y="9734"/>
                  <a:pt x="8918" y="9734"/>
                </a:cubicBezTo>
                <a:cubicBezTo>
                  <a:pt x="9287" y="9734"/>
                  <a:pt x="9585" y="9436"/>
                  <a:pt x="9585" y="9067"/>
                </a:cubicBezTo>
                <a:cubicBezTo>
                  <a:pt x="9585" y="8746"/>
                  <a:pt x="9383" y="8496"/>
                  <a:pt x="9097" y="8412"/>
                </a:cubicBezTo>
                <a:lnTo>
                  <a:pt x="9097" y="7495"/>
                </a:lnTo>
                <a:cubicBezTo>
                  <a:pt x="9383" y="7341"/>
                  <a:pt x="9657" y="7138"/>
                  <a:pt x="9918" y="6936"/>
                </a:cubicBezTo>
                <a:cubicBezTo>
                  <a:pt x="9954" y="6900"/>
                  <a:pt x="9978" y="6841"/>
                  <a:pt x="9978" y="6805"/>
                </a:cubicBezTo>
                <a:lnTo>
                  <a:pt x="9978" y="4019"/>
                </a:lnTo>
                <a:lnTo>
                  <a:pt x="11776" y="3328"/>
                </a:lnTo>
                <a:cubicBezTo>
                  <a:pt x="11847" y="3304"/>
                  <a:pt x="11895" y="3245"/>
                  <a:pt x="11895" y="3173"/>
                </a:cubicBezTo>
                <a:lnTo>
                  <a:pt x="11895" y="2364"/>
                </a:lnTo>
                <a:cubicBezTo>
                  <a:pt x="11943" y="2304"/>
                  <a:pt x="11895" y="2245"/>
                  <a:pt x="11823" y="2221"/>
                </a:cubicBezTo>
                <a:lnTo>
                  <a:pt x="8049" y="792"/>
                </a:lnTo>
                <a:cubicBezTo>
                  <a:pt x="8030" y="784"/>
                  <a:pt x="8010" y="780"/>
                  <a:pt x="7989" y="780"/>
                </a:cubicBezTo>
                <a:cubicBezTo>
                  <a:pt x="7921" y="780"/>
                  <a:pt x="7853" y="823"/>
                  <a:pt x="7835" y="887"/>
                </a:cubicBezTo>
                <a:cubicBezTo>
                  <a:pt x="7799" y="983"/>
                  <a:pt x="7847" y="1090"/>
                  <a:pt x="7930" y="1114"/>
                </a:cubicBezTo>
                <a:lnTo>
                  <a:pt x="11264" y="2376"/>
                </a:lnTo>
                <a:lnTo>
                  <a:pt x="8966" y="3257"/>
                </a:lnTo>
                <a:lnTo>
                  <a:pt x="6061" y="1947"/>
                </a:lnTo>
                <a:cubicBezTo>
                  <a:pt x="6035" y="1934"/>
                  <a:pt x="6010" y="1928"/>
                  <a:pt x="5985" y="1928"/>
                </a:cubicBezTo>
                <a:cubicBezTo>
                  <a:pt x="5918" y="1928"/>
                  <a:pt x="5858" y="1973"/>
                  <a:pt x="5823" y="2042"/>
                </a:cubicBezTo>
                <a:cubicBezTo>
                  <a:pt x="5775" y="2126"/>
                  <a:pt x="5823" y="2233"/>
                  <a:pt x="5906" y="2281"/>
                </a:cubicBezTo>
                <a:lnTo>
                  <a:pt x="8490" y="3435"/>
                </a:lnTo>
                <a:lnTo>
                  <a:pt x="5966" y="4388"/>
                </a:lnTo>
                <a:lnTo>
                  <a:pt x="691" y="2376"/>
                </a:lnTo>
                <a:lnTo>
                  <a:pt x="5966" y="376"/>
                </a:lnTo>
                <a:lnTo>
                  <a:pt x="7263" y="864"/>
                </a:lnTo>
                <a:cubicBezTo>
                  <a:pt x="7282" y="868"/>
                  <a:pt x="7301" y="871"/>
                  <a:pt x="7320" y="871"/>
                </a:cubicBezTo>
                <a:cubicBezTo>
                  <a:pt x="7394" y="871"/>
                  <a:pt x="7461" y="833"/>
                  <a:pt x="7490" y="757"/>
                </a:cubicBezTo>
                <a:cubicBezTo>
                  <a:pt x="7513" y="673"/>
                  <a:pt x="7478" y="566"/>
                  <a:pt x="7382" y="530"/>
                </a:cubicBezTo>
                <a:lnTo>
                  <a:pt x="6013" y="18"/>
                </a:lnTo>
                <a:cubicBezTo>
                  <a:pt x="5989" y="6"/>
                  <a:pt x="5969" y="0"/>
                  <a:pt x="594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ajdhani" panose="020B0604020202020204" charset="0"/>
              <a:cs typeface="Rajdhani" panose="020B0604020202020204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3"/>
          <p:cNvSpPr txBox="1">
            <a:spLocks noGrp="1"/>
          </p:cNvSpPr>
          <p:nvPr>
            <p:ph type="title"/>
          </p:nvPr>
        </p:nvSpPr>
        <p:spPr>
          <a:xfrm>
            <a:off x="7201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CNN MODEL 1</a:t>
            </a:r>
            <a:endParaRPr dirty="0"/>
          </a:p>
        </p:txBody>
      </p:sp>
      <p:cxnSp>
        <p:nvCxnSpPr>
          <p:cNvPr id="345" name="Google Shape;345;p23"/>
          <p:cNvCxnSpPr>
            <a:stCxn id="346" idx="3"/>
            <a:endCxn id="347" idx="2"/>
          </p:cNvCxnSpPr>
          <p:nvPr/>
        </p:nvCxnSpPr>
        <p:spPr>
          <a:xfrm rot="10800000" flipH="1">
            <a:off x="4672433" y="2080951"/>
            <a:ext cx="2027700" cy="213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348" name="Google Shape;348;p23"/>
          <p:cNvCxnSpPr>
            <a:stCxn id="349" idx="3"/>
            <a:endCxn id="350" idx="2"/>
          </p:cNvCxnSpPr>
          <p:nvPr/>
        </p:nvCxnSpPr>
        <p:spPr>
          <a:xfrm rot="10800000" flipH="1">
            <a:off x="4668906" y="2752626"/>
            <a:ext cx="2031300" cy="138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351" name="Google Shape;351;p23"/>
          <p:cNvCxnSpPr>
            <a:stCxn id="352" idx="3"/>
            <a:endCxn id="353" idx="2"/>
          </p:cNvCxnSpPr>
          <p:nvPr/>
        </p:nvCxnSpPr>
        <p:spPr>
          <a:xfrm rot="10800000" flipH="1">
            <a:off x="4668906" y="3424002"/>
            <a:ext cx="2031300" cy="66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354" name="Google Shape;354;p23"/>
          <p:cNvCxnSpPr>
            <a:stCxn id="355" idx="3"/>
            <a:endCxn id="356" idx="2"/>
          </p:cNvCxnSpPr>
          <p:nvPr/>
        </p:nvCxnSpPr>
        <p:spPr>
          <a:xfrm rot="10800000" flipH="1">
            <a:off x="4672433" y="4073478"/>
            <a:ext cx="2027700" cy="213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none" w="med" len="med"/>
          </a:ln>
        </p:spPr>
      </p:cxnSp>
      <p:grpSp>
        <p:nvGrpSpPr>
          <p:cNvPr id="357" name="Google Shape;357;p23"/>
          <p:cNvGrpSpPr/>
          <p:nvPr/>
        </p:nvGrpSpPr>
        <p:grpSpPr>
          <a:xfrm>
            <a:off x="5767327" y="2456303"/>
            <a:ext cx="2056250" cy="592484"/>
            <a:chOff x="5767327" y="2456303"/>
            <a:chExt cx="2056250" cy="592484"/>
          </a:xfrm>
        </p:grpSpPr>
        <p:sp>
          <p:nvSpPr>
            <p:cNvPr id="350" name="Google Shape;350;p23"/>
            <p:cNvSpPr/>
            <p:nvPr/>
          </p:nvSpPr>
          <p:spPr>
            <a:xfrm>
              <a:off x="6700202" y="2657296"/>
              <a:ext cx="190500" cy="1905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23"/>
            <p:cNvSpPr/>
            <p:nvPr/>
          </p:nvSpPr>
          <p:spPr>
            <a:xfrm>
              <a:off x="5767327" y="2456303"/>
              <a:ext cx="2056250" cy="592484"/>
            </a:xfrm>
            <a:custGeom>
              <a:avLst/>
              <a:gdLst/>
              <a:ahLst/>
              <a:cxnLst/>
              <a:rect l="l" t="t" r="r" b="b"/>
              <a:pathLst>
                <a:path w="86991" h="24031" extrusionOk="0">
                  <a:moveTo>
                    <a:pt x="0" y="0"/>
                  </a:moveTo>
                  <a:lnTo>
                    <a:pt x="13945" y="24031"/>
                  </a:lnTo>
                  <a:lnTo>
                    <a:pt x="72847" y="24031"/>
                  </a:lnTo>
                  <a:lnTo>
                    <a:pt x="86991" y="0"/>
                  </a:ln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1100"/>
                <a:buFont typeface="Arial"/>
                <a:buNone/>
              </a:pPr>
              <a:endParaRPr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59" name="Google Shape;359;p23"/>
          <p:cNvGrpSpPr/>
          <p:nvPr/>
        </p:nvGrpSpPr>
        <p:grpSpPr>
          <a:xfrm>
            <a:off x="6099714" y="3127470"/>
            <a:ext cx="1391475" cy="592977"/>
            <a:chOff x="6099714" y="3127470"/>
            <a:chExt cx="1391475" cy="592977"/>
          </a:xfrm>
        </p:grpSpPr>
        <p:sp>
          <p:nvSpPr>
            <p:cNvPr id="353" name="Google Shape;353;p23"/>
            <p:cNvSpPr/>
            <p:nvPr/>
          </p:nvSpPr>
          <p:spPr>
            <a:xfrm>
              <a:off x="6700202" y="3328708"/>
              <a:ext cx="190500" cy="1905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23"/>
            <p:cNvSpPr/>
            <p:nvPr/>
          </p:nvSpPr>
          <p:spPr>
            <a:xfrm>
              <a:off x="6099714" y="3127470"/>
              <a:ext cx="1391475" cy="592977"/>
            </a:xfrm>
            <a:custGeom>
              <a:avLst/>
              <a:gdLst/>
              <a:ahLst/>
              <a:cxnLst/>
              <a:rect l="l" t="t" r="r" b="b"/>
              <a:pathLst>
                <a:path w="62405" h="24051" extrusionOk="0">
                  <a:moveTo>
                    <a:pt x="1" y="1"/>
                  </a:moveTo>
                  <a:lnTo>
                    <a:pt x="13707" y="24051"/>
                  </a:lnTo>
                  <a:lnTo>
                    <a:pt x="48400" y="24051"/>
                  </a:lnTo>
                  <a:lnTo>
                    <a:pt x="62404" y="1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1100"/>
                <a:buFont typeface="Arial"/>
                <a:buNone/>
              </a:pPr>
              <a:endParaRPr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61" name="Google Shape;361;p23"/>
          <p:cNvGrpSpPr/>
          <p:nvPr/>
        </p:nvGrpSpPr>
        <p:grpSpPr>
          <a:xfrm>
            <a:off x="6411324" y="3799152"/>
            <a:ext cx="768256" cy="548927"/>
            <a:chOff x="6411324" y="3799152"/>
            <a:chExt cx="768256" cy="548927"/>
          </a:xfrm>
        </p:grpSpPr>
        <p:sp>
          <p:nvSpPr>
            <p:cNvPr id="356" name="Google Shape;356;p23"/>
            <p:cNvSpPr/>
            <p:nvPr/>
          </p:nvSpPr>
          <p:spPr>
            <a:xfrm>
              <a:off x="6700202" y="3978365"/>
              <a:ext cx="190500" cy="1905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23"/>
            <p:cNvSpPr/>
            <p:nvPr/>
          </p:nvSpPr>
          <p:spPr>
            <a:xfrm>
              <a:off x="6411324" y="3799152"/>
              <a:ext cx="768256" cy="548927"/>
            </a:xfrm>
            <a:custGeom>
              <a:avLst/>
              <a:gdLst/>
              <a:ahLst/>
              <a:cxnLst/>
              <a:rect l="l" t="t" r="r" b="b"/>
              <a:pathLst>
                <a:path w="38056" h="24052" extrusionOk="0">
                  <a:moveTo>
                    <a:pt x="1" y="1"/>
                  </a:moveTo>
                  <a:lnTo>
                    <a:pt x="13926" y="24051"/>
                  </a:lnTo>
                  <a:lnTo>
                    <a:pt x="24091" y="24051"/>
                  </a:lnTo>
                  <a:lnTo>
                    <a:pt x="38055" y="1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1100"/>
                <a:buFont typeface="Arial"/>
                <a:buNone/>
              </a:pPr>
              <a:endParaRPr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63" name="Google Shape;363;p23"/>
          <p:cNvGrpSpPr/>
          <p:nvPr/>
        </p:nvGrpSpPr>
        <p:grpSpPr>
          <a:xfrm>
            <a:off x="5420948" y="1784583"/>
            <a:ext cx="2749008" cy="593002"/>
            <a:chOff x="5420948" y="1784583"/>
            <a:chExt cx="2749008" cy="593002"/>
          </a:xfrm>
        </p:grpSpPr>
        <p:sp>
          <p:nvSpPr>
            <p:cNvPr id="347" name="Google Shape;347;p23"/>
            <p:cNvSpPr/>
            <p:nvPr/>
          </p:nvSpPr>
          <p:spPr>
            <a:xfrm>
              <a:off x="6700202" y="1985834"/>
              <a:ext cx="190500" cy="1905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23"/>
            <p:cNvSpPr/>
            <p:nvPr/>
          </p:nvSpPr>
          <p:spPr>
            <a:xfrm>
              <a:off x="5420948" y="1784583"/>
              <a:ext cx="2749008" cy="593002"/>
            </a:xfrm>
            <a:custGeom>
              <a:avLst/>
              <a:gdLst/>
              <a:ahLst/>
              <a:cxnLst/>
              <a:rect l="l" t="t" r="r" b="b"/>
              <a:pathLst>
                <a:path w="111499" h="24052" extrusionOk="0">
                  <a:moveTo>
                    <a:pt x="0" y="1"/>
                  </a:moveTo>
                  <a:lnTo>
                    <a:pt x="13925" y="24051"/>
                  </a:lnTo>
                  <a:lnTo>
                    <a:pt x="97037" y="24051"/>
                  </a:lnTo>
                  <a:lnTo>
                    <a:pt x="111499" y="1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65" name="Google Shape;365;p23"/>
          <p:cNvGrpSpPr/>
          <p:nvPr/>
        </p:nvGrpSpPr>
        <p:grpSpPr>
          <a:xfrm>
            <a:off x="1417038" y="2524176"/>
            <a:ext cx="3251868" cy="484500"/>
            <a:chOff x="1435998" y="2524176"/>
            <a:chExt cx="3251868" cy="484500"/>
          </a:xfrm>
        </p:grpSpPr>
        <p:sp>
          <p:nvSpPr>
            <p:cNvPr id="366" name="Google Shape;366;p23"/>
            <p:cNvSpPr txBox="1"/>
            <p:nvPr/>
          </p:nvSpPr>
          <p:spPr>
            <a:xfrm>
              <a:off x="1435998" y="2524176"/>
              <a:ext cx="1929300" cy="48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 dirty="0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rPr>
                <a:t>INTEREST</a:t>
              </a:r>
              <a:endParaRPr sz="2400" b="1" dirty="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endParaRPr>
            </a:p>
          </p:txBody>
        </p:sp>
        <p:sp>
          <p:nvSpPr>
            <p:cNvPr id="349" name="Google Shape;349;p23"/>
            <p:cNvSpPr txBox="1"/>
            <p:nvPr/>
          </p:nvSpPr>
          <p:spPr>
            <a:xfrm>
              <a:off x="3210065" y="2524176"/>
              <a:ext cx="1477800" cy="48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lt2"/>
                  </a:solidFill>
                  <a:latin typeface="Fira Sans Condensed"/>
                  <a:ea typeface="Fira Sans Condensed"/>
                  <a:cs typeface="Fira Sans Condensed"/>
                  <a:sym typeface="Fira Sans Condensed"/>
                </a:rPr>
                <a:t>Mars was named after a god</a:t>
              </a:r>
              <a:endParaRPr dirty="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endParaRPr>
            </a:p>
          </p:txBody>
        </p:sp>
      </p:grpSp>
      <p:grpSp>
        <p:nvGrpSpPr>
          <p:cNvPr id="367" name="Google Shape;367;p23"/>
          <p:cNvGrpSpPr/>
          <p:nvPr/>
        </p:nvGrpSpPr>
        <p:grpSpPr>
          <a:xfrm>
            <a:off x="1413510" y="3852528"/>
            <a:ext cx="3258923" cy="484500"/>
            <a:chOff x="1391023" y="3852528"/>
            <a:chExt cx="3258923" cy="484500"/>
          </a:xfrm>
        </p:grpSpPr>
        <p:sp>
          <p:nvSpPr>
            <p:cNvPr id="368" name="Google Shape;368;p23"/>
            <p:cNvSpPr txBox="1"/>
            <p:nvPr/>
          </p:nvSpPr>
          <p:spPr>
            <a:xfrm>
              <a:off x="1391023" y="3852528"/>
              <a:ext cx="1929300" cy="48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rPr>
                <a:t>PURCHASE</a:t>
              </a:r>
              <a:endParaRPr sz="24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endParaRPr>
            </a:p>
          </p:txBody>
        </p:sp>
        <p:sp>
          <p:nvSpPr>
            <p:cNvPr id="355" name="Google Shape;355;p23"/>
            <p:cNvSpPr txBox="1"/>
            <p:nvPr/>
          </p:nvSpPr>
          <p:spPr>
            <a:xfrm>
              <a:off x="3172146" y="3852528"/>
              <a:ext cx="1477800" cy="48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lt2"/>
                  </a:solidFill>
                  <a:latin typeface="Fira Sans Condensed"/>
                  <a:ea typeface="Fira Sans Condensed"/>
                  <a:cs typeface="Fira Sans Condensed"/>
                  <a:sym typeface="Fira Sans Condensed"/>
                </a:rPr>
                <a:t>Saturn is a gas giant with rings</a:t>
              </a:r>
              <a:endParaRPr dirty="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endParaRPr>
            </a:p>
          </p:txBody>
        </p:sp>
      </p:grpSp>
      <p:grpSp>
        <p:nvGrpSpPr>
          <p:cNvPr id="369" name="Google Shape;369;p23"/>
          <p:cNvGrpSpPr/>
          <p:nvPr/>
        </p:nvGrpSpPr>
        <p:grpSpPr>
          <a:xfrm>
            <a:off x="1413510" y="1860001"/>
            <a:ext cx="3258923" cy="484500"/>
            <a:chOff x="1435998" y="1860001"/>
            <a:chExt cx="3258923" cy="484500"/>
          </a:xfrm>
        </p:grpSpPr>
        <p:sp>
          <p:nvSpPr>
            <p:cNvPr id="370" name="Google Shape;370;p23"/>
            <p:cNvSpPr txBox="1"/>
            <p:nvPr/>
          </p:nvSpPr>
          <p:spPr>
            <a:xfrm>
              <a:off x="1435998" y="1860001"/>
              <a:ext cx="1927200" cy="48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 dirty="0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rPr>
                <a:t>AWARENESS</a:t>
              </a:r>
              <a:endParaRPr sz="2400" b="1" dirty="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endParaRPr>
            </a:p>
          </p:txBody>
        </p:sp>
        <p:sp>
          <p:nvSpPr>
            <p:cNvPr id="346" name="Google Shape;346;p23"/>
            <p:cNvSpPr txBox="1"/>
            <p:nvPr/>
          </p:nvSpPr>
          <p:spPr>
            <a:xfrm>
              <a:off x="3217121" y="1860001"/>
              <a:ext cx="1477800" cy="48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lt2"/>
                  </a:solidFill>
                  <a:latin typeface="Fira Sans Condensed"/>
                  <a:ea typeface="Fira Sans Condensed"/>
                  <a:cs typeface="Fira Sans Condensed"/>
                  <a:sym typeface="Fira Sans Condensed"/>
                </a:rPr>
                <a:t>Mercury is a small planet</a:t>
              </a:r>
              <a:endParaRPr dirty="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endParaRPr>
            </a:p>
          </p:txBody>
        </p:sp>
      </p:grpSp>
      <p:grpSp>
        <p:nvGrpSpPr>
          <p:cNvPr id="371" name="Google Shape;371;p23"/>
          <p:cNvGrpSpPr/>
          <p:nvPr/>
        </p:nvGrpSpPr>
        <p:grpSpPr>
          <a:xfrm>
            <a:off x="1417038" y="3188352"/>
            <a:ext cx="3251868" cy="484500"/>
            <a:chOff x="1435998" y="3188352"/>
            <a:chExt cx="3251868" cy="484500"/>
          </a:xfrm>
        </p:grpSpPr>
        <p:sp>
          <p:nvSpPr>
            <p:cNvPr id="372" name="Google Shape;372;p23"/>
            <p:cNvSpPr txBox="1"/>
            <p:nvPr/>
          </p:nvSpPr>
          <p:spPr>
            <a:xfrm>
              <a:off x="1435998" y="3188352"/>
              <a:ext cx="1929300" cy="48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 dirty="0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rPr>
                <a:t>DECISION</a:t>
              </a:r>
              <a:endParaRPr sz="2400" b="1" dirty="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endParaRPr>
            </a:p>
          </p:txBody>
        </p:sp>
        <p:sp>
          <p:nvSpPr>
            <p:cNvPr id="352" name="Google Shape;352;p23"/>
            <p:cNvSpPr txBox="1"/>
            <p:nvPr/>
          </p:nvSpPr>
          <p:spPr>
            <a:xfrm>
              <a:off x="3210065" y="3188352"/>
              <a:ext cx="1477800" cy="48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lt2"/>
                  </a:solidFill>
                  <a:latin typeface="Fira Sans Condensed"/>
                  <a:ea typeface="Fira Sans Condensed"/>
                  <a:cs typeface="Fira Sans Condensed"/>
                  <a:sym typeface="Fira Sans Condensed"/>
                </a:rPr>
                <a:t>Jupiter is a very big planet</a:t>
              </a:r>
              <a:endParaRPr dirty="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endParaRPr>
            </a:p>
          </p:txBody>
        </p:sp>
      </p:grpSp>
      <p:sp>
        <p:nvSpPr>
          <p:cNvPr id="373" name="Google Shape;373;p23"/>
          <p:cNvSpPr txBox="1"/>
          <p:nvPr/>
        </p:nvSpPr>
        <p:spPr>
          <a:xfrm>
            <a:off x="3083275" y="1178275"/>
            <a:ext cx="29775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SALES FUNNEL</a:t>
            </a:r>
            <a:endParaRPr sz="2400" b="1" dirty="0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grpSp>
        <p:nvGrpSpPr>
          <p:cNvPr id="374" name="Google Shape;374;p23"/>
          <p:cNvGrpSpPr/>
          <p:nvPr/>
        </p:nvGrpSpPr>
        <p:grpSpPr>
          <a:xfrm>
            <a:off x="993623" y="1985217"/>
            <a:ext cx="332761" cy="234066"/>
            <a:chOff x="7989683" y="2350207"/>
            <a:chExt cx="332761" cy="234066"/>
          </a:xfrm>
        </p:grpSpPr>
        <p:sp>
          <p:nvSpPr>
            <p:cNvPr id="375" name="Google Shape;375;p23"/>
            <p:cNvSpPr/>
            <p:nvPr/>
          </p:nvSpPr>
          <p:spPr>
            <a:xfrm>
              <a:off x="8258902" y="2396188"/>
              <a:ext cx="29119" cy="22101"/>
            </a:xfrm>
            <a:custGeom>
              <a:avLst/>
              <a:gdLst/>
              <a:ahLst/>
              <a:cxnLst/>
              <a:rect l="l" t="t" r="r" b="b"/>
              <a:pathLst>
                <a:path w="917" h="696" extrusionOk="0">
                  <a:moveTo>
                    <a:pt x="165" y="0"/>
                  </a:moveTo>
                  <a:cubicBezTo>
                    <a:pt x="114" y="0"/>
                    <a:pt x="64" y="22"/>
                    <a:pt x="36" y="64"/>
                  </a:cubicBezTo>
                  <a:cubicBezTo>
                    <a:pt x="0" y="148"/>
                    <a:pt x="12" y="243"/>
                    <a:pt x="84" y="291"/>
                  </a:cubicBezTo>
                  <a:cubicBezTo>
                    <a:pt x="262" y="410"/>
                    <a:pt x="441" y="529"/>
                    <a:pt x="631" y="660"/>
                  </a:cubicBezTo>
                  <a:cubicBezTo>
                    <a:pt x="667" y="684"/>
                    <a:pt x="691" y="695"/>
                    <a:pt x="726" y="695"/>
                  </a:cubicBezTo>
                  <a:cubicBezTo>
                    <a:pt x="762" y="695"/>
                    <a:pt x="834" y="660"/>
                    <a:pt x="857" y="624"/>
                  </a:cubicBezTo>
                  <a:cubicBezTo>
                    <a:pt x="917" y="565"/>
                    <a:pt x="893" y="457"/>
                    <a:pt x="810" y="398"/>
                  </a:cubicBezTo>
                  <a:cubicBezTo>
                    <a:pt x="619" y="267"/>
                    <a:pt x="441" y="148"/>
                    <a:pt x="262" y="29"/>
                  </a:cubicBezTo>
                  <a:cubicBezTo>
                    <a:pt x="234" y="10"/>
                    <a:pt x="199" y="0"/>
                    <a:pt x="1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23"/>
            <p:cNvSpPr/>
            <p:nvPr/>
          </p:nvSpPr>
          <p:spPr>
            <a:xfrm>
              <a:off x="8051320" y="2350207"/>
              <a:ext cx="194753" cy="49919"/>
            </a:xfrm>
            <a:custGeom>
              <a:avLst/>
              <a:gdLst/>
              <a:ahLst/>
              <a:cxnLst/>
              <a:rect l="l" t="t" r="r" b="b"/>
              <a:pathLst>
                <a:path w="6133" h="1572" extrusionOk="0">
                  <a:moveTo>
                    <a:pt x="3299" y="0"/>
                  </a:moveTo>
                  <a:cubicBezTo>
                    <a:pt x="2501" y="0"/>
                    <a:pt x="1441" y="417"/>
                    <a:pt x="108" y="1274"/>
                  </a:cubicBezTo>
                  <a:cubicBezTo>
                    <a:pt x="24" y="1322"/>
                    <a:pt x="1" y="1429"/>
                    <a:pt x="60" y="1501"/>
                  </a:cubicBezTo>
                  <a:cubicBezTo>
                    <a:pt x="84" y="1548"/>
                    <a:pt x="144" y="1572"/>
                    <a:pt x="191" y="1572"/>
                  </a:cubicBezTo>
                  <a:cubicBezTo>
                    <a:pt x="227" y="1572"/>
                    <a:pt x="251" y="1560"/>
                    <a:pt x="286" y="1548"/>
                  </a:cubicBezTo>
                  <a:cubicBezTo>
                    <a:pt x="1572" y="727"/>
                    <a:pt x="2560" y="322"/>
                    <a:pt x="3299" y="322"/>
                  </a:cubicBezTo>
                  <a:cubicBezTo>
                    <a:pt x="3954" y="322"/>
                    <a:pt x="4787" y="643"/>
                    <a:pt x="5859" y="1262"/>
                  </a:cubicBezTo>
                  <a:cubicBezTo>
                    <a:pt x="5885" y="1277"/>
                    <a:pt x="5912" y="1284"/>
                    <a:pt x="5939" y="1284"/>
                  </a:cubicBezTo>
                  <a:cubicBezTo>
                    <a:pt x="5997" y="1284"/>
                    <a:pt x="6052" y="1252"/>
                    <a:pt x="6085" y="1203"/>
                  </a:cubicBezTo>
                  <a:cubicBezTo>
                    <a:pt x="6132" y="1131"/>
                    <a:pt x="6097" y="1024"/>
                    <a:pt x="6025" y="977"/>
                  </a:cubicBezTo>
                  <a:cubicBezTo>
                    <a:pt x="4906" y="322"/>
                    <a:pt x="4013" y="0"/>
                    <a:pt x="32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23"/>
            <p:cNvSpPr/>
            <p:nvPr/>
          </p:nvSpPr>
          <p:spPr>
            <a:xfrm>
              <a:off x="7989683" y="2378183"/>
              <a:ext cx="332761" cy="206090"/>
            </a:xfrm>
            <a:custGeom>
              <a:avLst/>
              <a:gdLst/>
              <a:ahLst/>
              <a:cxnLst/>
              <a:rect l="l" t="t" r="r" b="b"/>
              <a:pathLst>
                <a:path w="10479" h="6490" extrusionOk="0">
                  <a:moveTo>
                    <a:pt x="5240" y="334"/>
                  </a:moveTo>
                  <a:cubicBezTo>
                    <a:pt x="6597" y="334"/>
                    <a:pt x="9276" y="2453"/>
                    <a:pt x="10086" y="3096"/>
                  </a:cubicBezTo>
                  <a:cubicBezTo>
                    <a:pt x="10121" y="3132"/>
                    <a:pt x="10157" y="3179"/>
                    <a:pt x="10157" y="3239"/>
                  </a:cubicBezTo>
                  <a:cubicBezTo>
                    <a:pt x="10157" y="3298"/>
                    <a:pt x="10121" y="3346"/>
                    <a:pt x="10086" y="3394"/>
                  </a:cubicBezTo>
                  <a:cubicBezTo>
                    <a:pt x="9288" y="4025"/>
                    <a:pt x="6597" y="6144"/>
                    <a:pt x="5240" y="6144"/>
                  </a:cubicBezTo>
                  <a:cubicBezTo>
                    <a:pt x="3894" y="6144"/>
                    <a:pt x="1215" y="4025"/>
                    <a:pt x="406" y="3394"/>
                  </a:cubicBezTo>
                  <a:cubicBezTo>
                    <a:pt x="358" y="3346"/>
                    <a:pt x="334" y="3298"/>
                    <a:pt x="334" y="3239"/>
                  </a:cubicBezTo>
                  <a:cubicBezTo>
                    <a:pt x="334" y="3179"/>
                    <a:pt x="358" y="3120"/>
                    <a:pt x="406" y="3096"/>
                  </a:cubicBezTo>
                  <a:cubicBezTo>
                    <a:pt x="1192" y="2453"/>
                    <a:pt x="3894" y="334"/>
                    <a:pt x="5240" y="334"/>
                  </a:cubicBezTo>
                  <a:close/>
                  <a:moveTo>
                    <a:pt x="5240" y="0"/>
                  </a:moveTo>
                  <a:cubicBezTo>
                    <a:pt x="3811" y="0"/>
                    <a:pt x="1239" y="1977"/>
                    <a:pt x="191" y="2822"/>
                  </a:cubicBezTo>
                  <a:cubicBezTo>
                    <a:pt x="84" y="2929"/>
                    <a:pt x="1" y="3072"/>
                    <a:pt x="1" y="3239"/>
                  </a:cubicBezTo>
                  <a:cubicBezTo>
                    <a:pt x="1" y="3406"/>
                    <a:pt x="84" y="3548"/>
                    <a:pt x="191" y="3656"/>
                  </a:cubicBezTo>
                  <a:cubicBezTo>
                    <a:pt x="1239" y="4501"/>
                    <a:pt x="3811" y="6489"/>
                    <a:pt x="5240" y="6489"/>
                  </a:cubicBezTo>
                  <a:cubicBezTo>
                    <a:pt x="6657" y="6489"/>
                    <a:pt x="9252" y="4501"/>
                    <a:pt x="10288" y="3656"/>
                  </a:cubicBezTo>
                  <a:cubicBezTo>
                    <a:pt x="10407" y="3548"/>
                    <a:pt x="10478" y="3406"/>
                    <a:pt x="10478" y="3239"/>
                  </a:cubicBezTo>
                  <a:cubicBezTo>
                    <a:pt x="10478" y="3072"/>
                    <a:pt x="10407" y="2929"/>
                    <a:pt x="10288" y="2822"/>
                  </a:cubicBezTo>
                  <a:cubicBezTo>
                    <a:pt x="9252" y="1977"/>
                    <a:pt x="6668" y="0"/>
                    <a:pt x="52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23"/>
            <p:cNvSpPr/>
            <p:nvPr/>
          </p:nvSpPr>
          <p:spPr>
            <a:xfrm>
              <a:off x="8081201" y="2405746"/>
              <a:ext cx="151598" cy="149884"/>
            </a:xfrm>
            <a:custGeom>
              <a:avLst/>
              <a:gdLst/>
              <a:ahLst/>
              <a:cxnLst/>
              <a:rect l="l" t="t" r="r" b="b"/>
              <a:pathLst>
                <a:path w="4774" h="4720" extrusionOk="0">
                  <a:moveTo>
                    <a:pt x="2351" y="1"/>
                  </a:moveTo>
                  <a:cubicBezTo>
                    <a:pt x="2329" y="1"/>
                    <a:pt x="2308" y="1"/>
                    <a:pt x="2286" y="2"/>
                  </a:cubicBezTo>
                  <a:cubicBezTo>
                    <a:pt x="1048" y="49"/>
                    <a:pt x="36" y="1049"/>
                    <a:pt x="12" y="2288"/>
                  </a:cubicBezTo>
                  <a:cubicBezTo>
                    <a:pt x="0" y="2907"/>
                    <a:pt x="203" y="3478"/>
                    <a:pt x="572" y="3907"/>
                  </a:cubicBezTo>
                  <a:cubicBezTo>
                    <a:pt x="602" y="3943"/>
                    <a:pt x="646" y="3960"/>
                    <a:pt x="691" y="3960"/>
                  </a:cubicBezTo>
                  <a:cubicBezTo>
                    <a:pt x="735" y="3960"/>
                    <a:pt x="780" y="3943"/>
                    <a:pt x="810" y="3907"/>
                  </a:cubicBezTo>
                  <a:cubicBezTo>
                    <a:pt x="869" y="3847"/>
                    <a:pt x="869" y="3740"/>
                    <a:pt x="810" y="3681"/>
                  </a:cubicBezTo>
                  <a:cubicBezTo>
                    <a:pt x="488" y="3312"/>
                    <a:pt x="310" y="2800"/>
                    <a:pt x="322" y="2264"/>
                  </a:cubicBezTo>
                  <a:cubicBezTo>
                    <a:pt x="369" y="1228"/>
                    <a:pt x="1215" y="383"/>
                    <a:pt x="2262" y="335"/>
                  </a:cubicBezTo>
                  <a:cubicBezTo>
                    <a:pt x="2297" y="333"/>
                    <a:pt x="2332" y="332"/>
                    <a:pt x="2366" y="332"/>
                  </a:cubicBezTo>
                  <a:cubicBezTo>
                    <a:pt x="3487" y="332"/>
                    <a:pt x="4416" y="1263"/>
                    <a:pt x="4382" y="2407"/>
                  </a:cubicBezTo>
                  <a:cubicBezTo>
                    <a:pt x="4370" y="3478"/>
                    <a:pt x="3489" y="4347"/>
                    <a:pt x="2417" y="4395"/>
                  </a:cubicBezTo>
                  <a:cubicBezTo>
                    <a:pt x="2394" y="4396"/>
                    <a:pt x="2371" y="4396"/>
                    <a:pt x="2348" y="4396"/>
                  </a:cubicBezTo>
                  <a:cubicBezTo>
                    <a:pt x="2003" y="4396"/>
                    <a:pt x="1671" y="4313"/>
                    <a:pt x="1381" y="4157"/>
                  </a:cubicBezTo>
                  <a:cubicBezTo>
                    <a:pt x="1355" y="4141"/>
                    <a:pt x="1323" y="4132"/>
                    <a:pt x="1290" y="4132"/>
                  </a:cubicBezTo>
                  <a:cubicBezTo>
                    <a:pt x="1248" y="4132"/>
                    <a:pt x="1206" y="4147"/>
                    <a:pt x="1179" y="4181"/>
                  </a:cubicBezTo>
                  <a:cubicBezTo>
                    <a:pt x="1108" y="4264"/>
                    <a:pt x="1119" y="4395"/>
                    <a:pt x="1227" y="4443"/>
                  </a:cubicBezTo>
                  <a:cubicBezTo>
                    <a:pt x="1540" y="4615"/>
                    <a:pt x="1902" y="4720"/>
                    <a:pt x="2287" y="4720"/>
                  </a:cubicBezTo>
                  <a:cubicBezTo>
                    <a:pt x="2326" y="4720"/>
                    <a:pt x="2366" y="4719"/>
                    <a:pt x="2405" y="4716"/>
                  </a:cubicBezTo>
                  <a:cubicBezTo>
                    <a:pt x="3655" y="4693"/>
                    <a:pt x="4679" y="3681"/>
                    <a:pt x="4715" y="2442"/>
                  </a:cubicBezTo>
                  <a:cubicBezTo>
                    <a:pt x="4774" y="1095"/>
                    <a:pt x="3690" y="1"/>
                    <a:pt x="23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23"/>
            <p:cNvSpPr/>
            <p:nvPr/>
          </p:nvSpPr>
          <p:spPr>
            <a:xfrm>
              <a:off x="8115973" y="2440550"/>
              <a:ext cx="80562" cy="80213"/>
            </a:xfrm>
            <a:custGeom>
              <a:avLst/>
              <a:gdLst/>
              <a:ahLst/>
              <a:cxnLst/>
              <a:rect l="l" t="t" r="r" b="b"/>
              <a:pathLst>
                <a:path w="2537" h="2526" extrusionOk="0">
                  <a:moveTo>
                    <a:pt x="1263" y="1"/>
                  </a:moveTo>
                  <a:cubicBezTo>
                    <a:pt x="572" y="1"/>
                    <a:pt x="1" y="561"/>
                    <a:pt x="1" y="1263"/>
                  </a:cubicBezTo>
                  <a:cubicBezTo>
                    <a:pt x="1" y="1965"/>
                    <a:pt x="572" y="2525"/>
                    <a:pt x="1263" y="2525"/>
                  </a:cubicBezTo>
                  <a:cubicBezTo>
                    <a:pt x="1965" y="2525"/>
                    <a:pt x="2537" y="1965"/>
                    <a:pt x="2537" y="1263"/>
                  </a:cubicBezTo>
                  <a:cubicBezTo>
                    <a:pt x="2537" y="1168"/>
                    <a:pt x="2453" y="1096"/>
                    <a:pt x="2370" y="1096"/>
                  </a:cubicBezTo>
                  <a:cubicBezTo>
                    <a:pt x="2275" y="1096"/>
                    <a:pt x="2203" y="1168"/>
                    <a:pt x="2203" y="1263"/>
                  </a:cubicBezTo>
                  <a:cubicBezTo>
                    <a:pt x="2203" y="1787"/>
                    <a:pt x="1787" y="2204"/>
                    <a:pt x="1263" y="2204"/>
                  </a:cubicBezTo>
                  <a:cubicBezTo>
                    <a:pt x="751" y="2204"/>
                    <a:pt x="334" y="1787"/>
                    <a:pt x="334" y="1263"/>
                  </a:cubicBezTo>
                  <a:cubicBezTo>
                    <a:pt x="334" y="739"/>
                    <a:pt x="751" y="322"/>
                    <a:pt x="1263" y="322"/>
                  </a:cubicBezTo>
                  <a:cubicBezTo>
                    <a:pt x="1358" y="322"/>
                    <a:pt x="1429" y="251"/>
                    <a:pt x="1429" y="156"/>
                  </a:cubicBezTo>
                  <a:cubicBezTo>
                    <a:pt x="1429" y="72"/>
                    <a:pt x="1358" y="1"/>
                    <a:pt x="12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23"/>
            <p:cNvSpPr/>
            <p:nvPr/>
          </p:nvSpPr>
          <p:spPr>
            <a:xfrm>
              <a:off x="8164749" y="2447377"/>
              <a:ext cx="24610" cy="24610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596"/>
                    <a:pt x="179" y="774"/>
                    <a:pt x="382" y="774"/>
                  </a:cubicBezTo>
                  <a:cubicBezTo>
                    <a:pt x="596" y="774"/>
                    <a:pt x="774" y="596"/>
                    <a:pt x="774" y="393"/>
                  </a:cubicBezTo>
                  <a:cubicBezTo>
                    <a:pt x="774" y="179"/>
                    <a:pt x="608" y="0"/>
                    <a:pt x="3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1" name="Google Shape;381;p23"/>
          <p:cNvGrpSpPr/>
          <p:nvPr/>
        </p:nvGrpSpPr>
        <p:grpSpPr>
          <a:xfrm>
            <a:off x="982287" y="2588519"/>
            <a:ext cx="355434" cy="355815"/>
            <a:chOff x="4673540" y="3680297"/>
            <a:chExt cx="355434" cy="355815"/>
          </a:xfrm>
        </p:grpSpPr>
        <p:sp>
          <p:nvSpPr>
            <p:cNvPr id="382" name="Google Shape;382;p23"/>
            <p:cNvSpPr/>
            <p:nvPr/>
          </p:nvSpPr>
          <p:spPr>
            <a:xfrm>
              <a:off x="4673540" y="3680297"/>
              <a:ext cx="355434" cy="355815"/>
            </a:xfrm>
            <a:custGeom>
              <a:avLst/>
              <a:gdLst/>
              <a:ahLst/>
              <a:cxnLst/>
              <a:rect l="l" t="t" r="r" b="b"/>
              <a:pathLst>
                <a:path w="11193" h="11205" extrusionOk="0">
                  <a:moveTo>
                    <a:pt x="2012" y="0"/>
                  </a:moveTo>
                  <a:cubicBezTo>
                    <a:pt x="905" y="0"/>
                    <a:pt x="0" y="893"/>
                    <a:pt x="0" y="2013"/>
                  </a:cubicBezTo>
                  <a:lnTo>
                    <a:pt x="0" y="9192"/>
                  </a:lnTo>
                  <a:cubicBezTo>
                    <a:pt x="0" y="10287"/>
                    <a:pt x="893" y="11204"/>
                    <a:pt x="2012" y="11204"/>
                  </a:cubicBezTo>
                  <a:lnTo>
                    <a:pt x="9180" y="11204"/>
                  </a:lnTo>
                  <a:cubicBezTo>
                    <a:pt x="10287" y="11204"/>
                    <a:pt x="11192" y="10311"/>
                    <a:pt x="11192" y="9192"/>
                  </a:cubicBezTo>
                  <a:lnTo>
                    <a:pt x="11192" y="2013"/>
                  </a:lnTo>
                  <a:cubicBezTo>
                    <a:pt x="11180" y="917"/>
                    <a:pt x="10287" y="0"/>
                    <a:pt x="9180" y="0"/>
                  </a:cubicBezTo>
                  <a:lnTo>
                    <a:pt x="8085" y="0"/>
                  </a:lnTo>
                  <a:cubicBezTo>
                    <a:pt x="7989" y="0"/>
                    <a:pt x="7918" y="84"/>
                    <a:pt x="7918" y="167"/>
                  </a:cubicBezTo>
                  <a:cubicBezTo>
                    <a:pt x="7918" y="262"/>
                    <a:pt x="7989" y="334"/>
                    <a:pt x="8085" y="334"/>
                  </a:cubicBezTo>
                  <a:lnTo>
                    <a:pt x="9180" y="334"/>
                  </a:lnTo>
                  <a:cubicBezTo>
                    <a:pt x="10109" y="334"/>
                    <a:pt x="10847" y="1084"/>
                    <a:pt x="10847" y="2001"/>
                  </a:cubicBezTo>
                  <a:lnTo>
                    <a:pt x="10847" y="9180"/>
                  </a:lnTo>
                  <a:cubicBezTo>
                    <a:pt x="10847" y="10097"/>
                    <a:pt x="10109" y="10847"/>
                    <a:pt x="9180" y="10847"/>
                  </a:cubicBezTo>
                  <a:lnTo>
                    <a:pt x="2012" y="10847"/>
                  </a:lnTo>
                  <a:cubicBezTo>
                    <a:pt x="1084" y="10847"/>
                    <a:pt x="345" y="10097"/>
                    <a:pt x="345" y="9180"/>
                  </a:cubicBezTo>
                  <a:lnTo>
                    <a:pt x="345" y="2001"/>
                  </a:lnTo>
                  <a:cubicBezTo>
                    <a:pt x="345" y="1084"/>
                    <a:pt x="1084" y="334"/>
                    <a:pt x="2012" y="334"/>
                  </a:cubicBezTo>
                  <a:lnTo>
                    <a:pt x="7418" y="334"/>
                  </a:lnTo>
                  <a:cubicBezTo>
                    <a:pt x="7501" y="334"/>
                    <a:pt x="7573" y="262"/>
                    <a:pt x="7573" y="167"/>
                  </a:cubicBezTo>
                  <a:cubicBezTo>
                    <a:pt x="7573" y="84"/>
                    <a:pt x="7501" y="0"/>
                    <a:pt x="74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23"/>
            <p:cNvSpPr/>
            <p:nvPr/>
          </p:nvSpPr>
          <p:spPr>
            <a:xfrm>
              <a:off x="4805864" y="3736630"/>
              <a:ext cx="93042" cy="92661"/>
            </a:xfrm>
            <a:custGeom>
              <a:avLst/>
              <a:gdLst/>
              <a:ahLst/>
              <a:cxnLst/>
              <a:rect l="l" t="t" r="r" b="b"/>
              <a:pathLst>
                <a:path w="2930" h="2918" extrusionOk="0">
                  <a:moveTo>
                    <a:pt x="1477" y="334"/>
                  </a:moveTo>
                  <a:cubicBezTo>
                    <a:pt x="2096" y="334"/>
                    <a:pt x="2608" y="834"/>
                    <a:pt x="2608" y="1465"/>
                  </a:cubicBezTo>
                  <a:cubicBezTo>
                    <a:pt x="2608" y="2084"/>
                    <a:pt x="2096" y="2596"/>
                    <a:pt x="1477" y="2596"/>
                  </a:cubicBezTo>
                  <a:cubicBezTo>
                    <a:pt x="846" y="2596"/>
                    <a:pt x="346" y="2084"/>
                    <a:pt x="346" y="1465"/>
                  </a:cubicBezTo>
                  <a:cubicBezTo>
                    <a:pt x="346" y="834"/>
                    <a:pt x="846" y="334"/>
                    <a:pt x="1477" y="334"/>
                  </a:cubicBezTo>
                  <a:close/>
                  <a:moveTo>
                    <a:pt x="1477" y="0"/>
                  </a:moveTo>
                  <a:cubicBezTo>
                    <a:pt x="667" y="0"/>
                    <a:pt x="12" y="655"/>
                    <a:pt x="12" y="1465"/>
                  </a:cubicBezTo>
                  <a:cubicBezTo>
                    <a:pt x="0" y="2263"/>
                    <a:pt x="655" y="2918"/>
                    <a:pt x="1477" y="2918"/>
                  </a:cubicBezTo>
                  <a:cubicBezTo>
                    <a:pt x="2274" y="2918"/>
                    <a:pt x="2929" y="2263"/>
                    <a:pt x="2929" y="1465"/>
                  </a:cubicBezTo>
                  <a:cubicBezTo>
                    <a:pt x="2929" y="655"/>
                    <a:pt x="2274" y="0"/>
                    <a:pt x="14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23"/>
            <p:cNvSpPr/>
            <p:nvPr/>
          </p:nvSpPr>
          <p:spPr>
            <a:xfrm>
              <a:off x="4779380" y="3841358"/>
              <a:ext cx="143723" cy="138801"/>
            </a:xfrm>
            <a:custGeom>
              <a:avLst/>
              <a:gdLst/>
              <a:ahLst/>
              <a:cxnLst/>
              <a:rect l="l" t="t" r="r" b="b"/>
              <a:pathLst>
                <a:path w="4526" h="4371" extrusionOk="0">
                  <a:moveTo>
                    <a:pt x="477" y="1"/>
                  </a:moveTo>
                  <a:cubicBezTo>
                    <a:pt x="215" y="1"/>
                    <a:pt x="1" y="203"/>
                    <a:pt x="1" y="477"/>
                  </a:cubicBezTo>
                  <a:lnTo>
                    <a:pt x="1" y="893"/>
                  </a:lnTo>
                  <a:cubicBezTo>
                    <a:pt x="1" y="1155"/>
                    <a:pt x="203" y="1370"/>
                    <a:pt x="477" y="1370"/>
                  </a:cubicBezTo>
                  <a:lnTo>
                    <a:pt x="763" y="1370"/>
                  </a:lnTo>
                  <a:cubicBezTo>
                    <a:pt x="834" y="1370"/>
                    <a:pt x="906" y="1429"/>
                    <a:pt x="906" y="1513"/>
                  </a:cubicBezTo>
                  <a:lnTo>
                    <a:pt x="906" y="2858"/>
                  </a:lnTo>
                  <a:cubicBezTo>
                    <a:pt x="906" y="2929"/>
                    <a:pt x="846" y="3001"/>
                    <a:pt x="763" y="3001"/>
                  </a:cubicBezTo>
                  <a:lnTo>
                    <a:pt x="572" y="3001"/>
                  </a:lnTo>
                  <a:cubicBezTo>
                    <a:pt x="299" y="3001"/>
                    <a:pt x="96" y="3215"/>
                    <a:pt x="96" y="3477"/>
                  </a:cubicBezTo>
                  <a:lnTo>
                    <a:pt x="96" y="3894"/>
                  </a:lnTo>
                  <a:cubicBezTo>
                    <a:pt x="96" y="4168"/>
                    <a:pt x="299" y="4370"/>
                    <a:pt x="572" y="4370"/>
                  </a:cubicBezTo>
                  <a:lnTo>
                    <a:pt x="4049" y="4370"/>
                  </a:lnTo>
                  <a:cubicBezTo>
                    <a:pt x="4311" y="4370"/>
                    <a:pt x="4525" y="4168"/>
                    <a:pt x="4525" y="3894"/>
                  </a:cubicBezTo>
                  <a:lnTo>
                    <a:pt x="4525" y="3477"/>
                  </a:lnTo>
                  <a:cubicBezTo>
                    <a:pt x="4525" y="3215"/>
                    <a:pt x="4311" y="3001"/>
                    <a:pt x="4049" y="3001"/>
                  </a:cubicBezTo>
                  <a:lnTo>
                    <a:pt x="3859" y="3001"/>
                  </a:lnTo>
                  <a:cubicBezTo>
                    <a:pt x="3787" y="3001"/>
                    <a:pt x="3704" y="2941"/>
                    <a:pt x="3704" y="2858"/>
                  </a:cubicBezTo>
                  <a:lnTo>
                    <a:pt x="3704" y="477"/>
                  </a:lnTo>
                  <a:cubicBezTo>
                    <a:pt x="3704" y="203"/>
                    <a:pt x="3501" y="1"/>
                    <a:pt x="3228" y="1"/>
                  </a:cubicBezTo>
                  <a:lnTo>
                    <a:pt x="1442" y="1"/>
                  </a:lnTo>
                  <a:cubicBezTo>
                    <a:pt x="1358" y="1"/>
                    <a:pt x="1287" y="72"/>
                    <a:pt x="1287" y="155"/>
                  </a:cubicBezTo>
                  <a:cubicBezTo>
                    <a:pt x="1287" y="251"/>
                    <a:pt x="1358" y="322"/>
                    <a:pt x="1442" y="322"/>
                  </a:cubicBezTo>
                  <a:lnTo>
                    <a:pt x="3228" y="322"/>
                  </a:lnTo>
                  <a:cubicBezTo>
                    <a:pt x="3311" y="322"/>
                    <a:pt x="3382" y="382"/>
                    <a:pt x="3382" y="477"/>
                  </a:cubicBezTo>
                  <a:lnTo>
                    <a:pt x="3382" y="2858"/>
                  </a:lnTo>
                  <a:cubicBezTo>
                    <a:pt x="3382" y="3120"/>
                    <a:pt x="3585" y="3334"/>
                    <a:pt x="3859" y="3334"/>
                  </a:cubicBezTo>
                  <a:lnTo>
                    <a:pt x="4049" y="3334"/>
                  </a:lnTo>
                  <a:cubicBezTo>
                    <a:pt x="4121" y="3334"/>
                    <a:pt x="4204" y="3394"/>
                    <a:pt x="4204" y="3477"/>
                  </a:cubicBezTo>
                  <a:lnTo>
                    <a:pt x="4204" y="3894"/>
                  </a:lnTo>
                  <a:cubicBezTo>
                    <a:pt x="4204" y="3965"/>
                    <a:pt x="4132" y="4049"/>
                    <a:pt x="4049" y="4049"/>
                  </a:cubicBezTo>
                  <a:lnTo>
                    <a:pt x="572" y="4049"/>
                  </a:lnTo>
                  <a:cubicBezTo>
                    <a:pt x="489" y="4049"/>
                    <a:pt x="418" y="3989"/>
                    <a:pt x="418" y="3894"/>
                  </a:cubicBezTo>
                  <a:lnTo>
                    <a:pt x="418" y="3477"/>
                  </a:lnTo>
                  <a:cubicBezTo>
                    <a:pt x="418" y="3406"/>
                    <a:pt x="477" y="3334"/>
                    <a:pt x="572" y="3334"/>
                  </a:cubicBezTo>
                  <a:lnTo>
                    <a:pt x="763" y="3334"/>
                  </a:lnTo>
                  <a:cubicBezTo>
                    <a:pt x="1025" y="3334"/>
                    <a:pt x="1239" y="3120"/>
                    <a:pt x="1239" y="2858"/>
                  </a:cubicBezTo>
                  <a:lnTo>
                    <a:pt x="1239" y="1513"/>
                  </a:lnTo>
                  <a:cubicBezTo>
                    <a:pt x="1239" y="1251"/>
                    <a:pt x="1025" y="1036"/>
                    <a:pt x="763" y="1036"/>
                  </a:cubicBezTo>
                  <a:lnTo>
                    <a:pt x="477" y="1036"/>
                  </a:lnTo>
                  <a:cubicBezTo>
                    <a:pt x="406" y="1036"/>
                    <a:pt x="334" y="977"/>
                    <a:pt x="334" y="893"/>
                  </a:cubicBezTo>
                  <a:lnTo>
                    <a:pt x="334" y="477"/>
                  </a:lnTo>
                  <a:cubicBezTo>
                    <a:pt x="334" y="393"/>
                    <a:pt x="394" y="322"/>
                    <a:pt x="477" y="322"/>
                  </a:cubicBezTo>
                  <a:lnTo>
                    <a:pt x="787" y="322"/>
                  </a:lnTo>
                  <a:cubicBezTo>
                    <a:pt x="882" y="322"/>
                    <a:pt x="953" y="251"/>
                    <a:pt x="953" y="155"/>
                  </a:cubicBezTo>
                  <a:cubicBezTo>
                    <a:pt x="953" y="72"/>
                    <a:pt x="882" y="1"/>
                    <a:pt x="7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5" name="Google Shape;385;p23"/>
          <p:cNvGrpSpPr/>
          <p:nvPr/>
        </p:nvGrpSpPr>
        <p:grpSpPr>
          <a:xfrm>
            <a:off x="981906" y="3297787"/>
            <a:ext cx="356196" cy="265631"/>
            <a:chOff x="5216456" y="3725484"/>
            <a:chExt cx="356196" cy="265631"/>
          </a:xfrm>
        </p:grpSpPr>
        <p:sp>
          <p:nvSpPr>
            <p:cNvPr id="386" name="Google Shape;386;p23"/>
            <p:cNvSpPr/>
            <p:nvPr/>
          </p:nvSpPr>
          <p:spPr>
            <a:xfrm>
              <a:off x="5216456" y="3814335"/>
              <a:ext cx="296465" cy="176780"/>
            </a:xfrm>
            <a:custGeom>
              <a:avLst/>
              <a:gdLst/>
              <a:ahLst/>
              <a:cxnLst/>
              <a:rect l="l" t="t" r="r" b="b"/>
              <a:pathLst>
                <a:path w="9336" h="5567" extrusionOk="0">
                  <a:moveTo>
                    <a:pt x="1876" y="0"/>
                  </a:moveTo>
                  <a:cubicBezTo>
                    <a:pt x="1831" y="0"/>
                    <a:pt x="1787" y="18"/>
                    <a:pt x="1751" y="54"/>
                  </a:cubicBezTo>
                  <a:lnTo>
                    <a:pt x="84" y="1721"/>
                  </a:lnTo>
                  <a:cubicBezTo>
                    <a:pt x="1" y="1804"/>
                    <a:pt x="1" y="1899"/>
                    <a:pt x="84" y="1983"/>
                  </a:cubicBezTo>
                  <a:lnTo>
                    <a:pt x="3263" y="5162"/>
                  </a:lnTo>
                  <a:cubicBezTo>
                    <a:pt x="3513" y="5412"/>
                    <a:pt x="3858" y="5566"/>
                    <a:pt x="4215" y="5566"/>
                  </a:cubicBezTo>
                  <a:cubicBezTo>
                    <a:pt x="4573" y="5566"/>
                    <a:pt x="4918" y="5435"/>
                    <a:pt x="5168" y="5162"/>
                  </a:cubicBezTo>
                  <a:lnTo>
                    <a:pt x="9252" y="1090"/>
                  </a:lnTo>
                  <a:cubicBezTo>
                    <a:pt x="9335" y="1006"/>
                    <a:pt x="9335" y="887"/>
                    <a:pt x="9276" y="828"/>
                  </a:cubicBezTo>
                  <a:cubicBezTo>
                    <a:pt x="9240" y="792"/>
                    <a:pt x="9195" y="774"/>
                    <a:pt x="9151" y="774"/>
                  </a:cubicBezTo>
                  <a:cubicBezTo>
                    <a:pt x="9106" y="774"/>
                    <a:pt x="9061" y="792"/>
                    <a:pt x="9026" y="828"/>
                  </a:cubicBezTo>
                  <a:lnTo>
                    <a:pt x="4942" y="4912"/>
                  </a:lnTo>
                  <a:cubicBezTo>
                    <a:pt x="4751" y="5102"/>
                    <a:pt x="4501" y="5209"/>
                    <a:pt x="4227" y="5209"/>
                  </a:cubicBezTo>
                  <a:cubicBezTo>
                    <a:pt x="3965" y="5209"/>
                    <a:pt x="3715" y="5102"/>
                    <a:pt x="3513" y="4912"/>
                  </a:cubicBezTo>
                  <a:lnTo>
                    <a:pt x="453" y="1840"/>
                  </a:lnTo>
                  <a:lnTo>
                    <a:pt x="1870" y="435"/>
                  </a:lnTo>
                  <a:lnTo>
                    <a:pt x="2370" y="935"/>
                  </a:lnTo>
                  <a:cubicBezTo>
                    <a:pt x="2406" y="971"/>
                    <a:pt x="2450" y="988"/>
                    <a:pt x="2495" y="988"/>
                  </a:cubicBezTo>
                  <a:cubicBezTo>
                    <a:pt x="2540" y="988"/>
                    <a:pt x="2584" y="971"/>
                    <a:pt x="2620" y="935"/>
                  </a:cubicBezTo>
                  <a:cubicBezTo>
                    <a:pt x="2703" y="863"/>
                    <a:pt x="2703" y="756"/>
                    <a:pt x="2620" y="685"/>
                  </a:cubicBezTo>
                  <a:lnTo>
                    <a:pt x="2001" y="54"/>
                  </a:lnTo>
                  <a:cubicBezTo>
                    <a:pt x="1965" y="18"/>
                    <a:pt x="1920" y="0"/>
                    <a:pt x="18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23"/>
            <p:cNvSpPr/>
            <p:nvPr/>
          </p:nvSpPr>
          <p:spPr>
            <a:xfrm>
              <a:off x="5304925" y="3725484"/>
              <a:ext cx="267726" cy="170715"/>
            </a:xfrm>
            <a:custGeom>
              <a:avLst/>
              <a:gdLst/>
              <a:ahLst/>
              <a:cxnLst/>
              <a:rect l="l" t="t" r="r" b="b"/>
              <a:pathLst>
                <a:path w="8431" h="5376" extrusionOk="0">
                  <a:moveTo>
                    <a:pt x="6585" y="0"/>
                  </a:moveTo>
                  <a:cubicBezTo>
                    <a:pt x="6540" y="0"/>
                    <a:pt x="6495" y="18"/>
                    <a:pt x="6454" y="54"/>
                  </a:cubicBezTo>
                  <a:lnTo>
                    <a:pt x="1548" y="4971"/>
                  </a:lnTo>
                  <a:cubicBezTo>
                    <a:pt x="1513" y="4995"/>
                    <a:pt x="1477" y="5007"/>
                    <a:pt x="1429" y="5007"/>
                  </a:cubicBezTo>
                  <a:cubicBezTo>
                    <a:pt x="1382" y="5007"/>
                    <a:pt x="1346" y="4995"/>
                    <a:pt x="1310" y="4971"/>
                  </a:cubicBezTo>
                  <a:lnTo>
                    <a:pt x="334" y="3983"/>
                  </a:lnTo>
                  <a:cubicBezTo>
                    <a:pt x="292" y="3947"/>
                    <a:pt x="248" y="3929"/>
                    <a:pt x="203" y="3929"/>
                  </a:cubicBezTo>
                  <a:cubicBezTo>
                    <a:pt x="158" y="3929"/>
                    <a:pt x="114" y="3947"/>
                    <a:pt x="72" y="3983"/>
                  </a:cubicBezTo>
                  <a:cubicBezTo>
                    <a:pt x="1" y="4054"/>
                    <a:pt x="1" y="4161"/>
                    <a:pt x="72" y="4245"/>
                  </a:cubicBezTo>
                  <a:lnTo>
                    <a:pt x="1060" y="5221"/>
                  </a:lnTo>
                  <a:cubicBezTo>
                    <a:pt x="1156" y="5328"/>
                    <a:pt x="1275" y="5376"/>
                    <a:pt x="1417" y="5376"/>
                  </a:cubicBezTo>
                  <a:cubicBezTo>
                    <a:pt x="1548" y="5376"/>
                    <a:pt x="1679" y="5316"/>
                    <a:pt x="1775" y="5221"/>
                  </a:cubicBezTo>
                  <a:lnTo>
                    <a:pt x="6549" y="447"/>
                  </a:lnTo>
                  <a:lnTo>
                    <a:pt x="7966" y="1852"/>
                  </a:lnTo>
                  <a:lnTo>
                    <a:pt x="6704" y="3126"/>
                  </a:lnTo>
                  <a:cubicBezTo>
                    <a:pt x="6621" y="3197"/>
                    <a:pt x="6621" y="3304"/>
                    <a:pt x="6704" y="3376"/>
                  </a:cubicBezTo>
                  <a:cubicBezTo>
                    <a:pt x="6740" y="3411"/>
                    <a:pt x="6784" y="3429"/>
                    <a:pt x="6829" y="3429"/>
                  </a:cubicBezTo>
                  <a:cubicBezTo>
                    <a:pt x="6874" y="3429"/>
                    <a:pt x="6918" y="3411"/>
                    <a:pt x="6954" y="3376"/>
                  </a:cubicBezTo>
                  <a:lnTo>
                    <a:pt x="8347" y="1983"/>
                  </a:lnTo>
                  <a:cubicBezTo>
                    <a:pt x="8383" y="1947"/>
                    <a:pt x="8395" y="1899"/>
                    <a:pt x="8395" y="1864"/>
                  </a:cubicBezTo>
                  <a:cubicBezTo>
                    <a:pt x="8430" y="1816"/>
                    <a:pt x="8406" y="1768"/>
                    <a:pt x="8383" y="1721"/>
                  </a:cubicBezTo>
                  <a:lnTo>
                    <a:pt x="6716" y="54"/>
                  </a:lnTo>
                  <a:cubicBezTo>
                    <a:pt x="6674" y="18"/>
                    <a:pt x="6629" y="0"/>
                    <a:pt x="65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8" name="Google Shape;388;p23"/>
          <p:cNvGrpSpPr/>
          <p:nvPr/>
        </p:nvGrpSpPr>
        <p:grpSpPr>
          <a:xfrm>
            <a:off x="973985" y="3917157"/>
            <a:ext cx="372073" cy="355243"/>
            <a:chOff x="7390435" y="3680868"/>
            <a:chExt cx="372073" cy="355243"/>
          </a:xfrm>
        </p:grpSpPr>
        <p:sp>
          <p:nvSpPr>
            <p:cNvPr id="389" name="Google Shape;389;p23"/>
            <p:cNvSpPr/>
            <p:nvPr/>
          </p:nvSpPr>
          <p:spPr>
            <a:xfrm>
              <a:off x="7390435" y="3744950"/>
              <a:ext cx="294178" cy="291162"/>
            </a:xfrm>
            <a:custGeom>
              <a:avLst/>
              <a:gdLst/>
              <a:ahLst/>
              <a:cxnLst/>
              <a:rect l="l" t="t" r="r" b="b"/>
              <a:pathLst>
                <a:path w="9264" h="9169" extrusionOk="0">
                  <a:moveTo>
                    <a:pt x="4668" y="0"/>
                  </a:moveTo>
                  <a:cubicBezTo>
                    <a:pt x="3441" y="0"/>
                    <a:pt x="2287" y="477"/>
                    <a:pt x="1417" y="1334"/>
                  </a:cubicBezTo>
                  <a:cubicBezTo>
                    <a:pt x="1358" y="1393"/>
                    <a:pt x="1358" y="1501"/>
                    <a:pt x="1417" y="1572"/>
                  </a:cubicBezTo>
                  <a:cubicBezTo>
                    <a:pt x="1447" y="1602"/>
                    <a:pt x="1489" y="1617"/>
                    <a:pt x="1532" y="1617"/>
                  </a:cubicBezTo>
                  <a:cubicBezTo>
                    <a:pt x="1575" y="1617"/>
                    <a:pt x="1620" y="1602"/>
                    <a:pt x="1655" y="1572"/>
                  </a:cubicBezTo>
                  <a:cubicBezTo>
                    <a:pt x="2465" y="774"/>
                    <a:pt x="3537" y="322"/>
                    <a:pt x="4668" y="322"/>
                  </a:cubicBezTo>
                  <a:cubicBezTo>
                    <a:pt x="5799" y="322"/>
                    <a:pt x="6870" y="774"/>
                    <a:pt x="7668" y="1572"/>
                  </a:cubicBezTo>
                  <a:cubicBezTo>
                    <a:pt x="8478" y="2382"/>
                    <a:pt x="8918" y="3453"/>
                    <a:pt x="8918" y="4584"/>
                  </a:cubicBezTo>
                  <a:cubicBezTo>
                    <a:pt x="8918" y="5715"/>
                    <a:pt x="8478" y="6787"/>
                    <a:pt x="7668" y="7585"/>
                  </a:cubicBezTo>
                  <a:cubicBezTo>
                    <a:pt x="6841" y="8412"/>
                    <a:pt x="5751" y="8826"/>
                    <a:pt x="4662" y="8826"/>
                  </a:cubicBezTo>
                  <a:cubicBezTo>
                    <a:pt x="3572" y="8826"/>
                    <a:pt x="2483" y="8412"/>
                    <a:pt x="1655" y="7585"/>
                  </a:cubicBezTo>
                  <a:cubicBezTo>
                    <a:pt x="953" y="6882"/>
                    <a:pt x="524" y="5965"/>
                    <a:pt x="441" y="4977"/>
                  </a:cubicBezTo>
                  <a:cubicBezTo>
                    <a:pt x="346" y="4013"/>
                    <a:pt x="596" y="3037"/>
                    <a:pt x="1132" y="2227"/>
                  </a:cubicBezTo>
                  <a:cubicBezTo>
                    <a:pt x="1179" y="2155"/>
                    <a:pt x="1167" y="2048"/>
                    <a:pt x="1096" y="1989"/>
                  </a:cubicBezTo>
                  <a:cubicBezTo>
                    <a:pt x="1066" y="1972"/>
                    <a:pt x="1035" y="1964"/>
                    <a:pt x="1005" y="1964"/>
                  </a:cubicBezTo>
                  <a:cubicBezTo>
                    <a:pt x="950" y="1964"/>
                    <a:pt x="896" y="1990"/>
                    <a:pt x="858" y="2036"/>
                  </a:cubicBezTo>
                  <a:cubicBezTo>
                    <a:pt x="274" y="2894"/>
                    <a:pt x="1" y="3953"/>
                    <a:pt x="108" y="5013"/>
                  </a:cubicBezTo>
                  <a:cubicBezTo>
                    <a:pt x="215" y="6073"/>
                    <a:pt x="679" y="7085"/>
                    <a:pt x="1429" y="7823"/>
                  </a:cubicBezTo>
                  <a:cubicBezTo>
                    <a:pt x="2322" y="8716"/>
                    <a:pt x="3501" y="9168"/>
                    <a:pt x="4680" y="9168"/>
                  </a:cubicBezTo>
                  <a:cubicBezTo>
                    <a:pt x="5858" y="9168"/>
                    <a:pt x="7025" y="8716"/>
                    <a:pt x="7918" y="7823"/>
                  </a:cubicBezTo>
                  <a:cubicBezTo>
                    <a:pt x="8787" y="6966"/>
                    <a:pt x="9264" y="5799"/>
                    <a:pt x="9264" y="4584"/>
                  </a:cubicBezTo>
                  <a:cubicBezTo>
                    <a:pt x="9264" y="3358"/>
                    <a:pt x="8787" y="2203"/>
                    <a:pt x="7906" y="1334"/>
                  </a:cubicBezTo>
                  <a:cubicBezTo>
                    <a:pt x="7049" y="477"/>
                    <a:pt x="5882" y="0"/>
                    <a:pt x="46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23"/>
            <p:cNvSpPr/>
            <p:nvPr/>
          </p:nvSpPr>
          <p:spPr>
            <a:xfrm>
              <a:off x="7408948" y="3772259"/>
              <a:ext cx="259407" cy="236257"/>
            </a:xfrm>
            <a:custGeom>
              <a:avLst/>
              <a:gdLst/>
              <a:ahLst/>
              <a:cxnLst/>
              <a:rect l="l" t="t" r="r" b="b"/>
              <a:pathLst>
                <a:path w="8169" h="7440" extrusionOk="0">
                  <a:moveTo>
                    <a:pt x="4085" y="319"/>
                  </a:moveTo>
                  <a:cubicBezTo>
                    <a:pt x="4942" y="319"/>
                    <a:pt x="5823" y="653"/>
                    <a:pt x="6478" y="1319"/>
                  </a:cubicBezTo>
                  <a:cubicBezTo>
                    <a:pt x="7800" y="2653"/>
                    <a:pt x="7800" y="4796"/>
                    <a:pt x="6478" y="6117"/>
                  </a:cubicBezTo>
                  <a:cubicBezTo>
                    <a:pt x="5817" y="6778"/>
                    <a:pt x="4951" y="7109"/>
                    <a:pt x="4083" y="7109"/>
                  </a:cubicBezTo>
                  <a:cubicBezTo>
                    <a:pt x="3216" y="7109"/>
                    <a:pt x="2346" y="6778"/>
                    <a:pt x="1680" y="6117"/>
                  </a:cubicBezTo>
                  <a:cubicBezTo>
                    <a:pt x="358" y="4796"/>
                    <a:pt x="358" y="2653"/>
                    <a:pt x="1680" y="1319"/>
                  </a:cubicBezTo>
                  <a:cubicBezTo>
                    <a:pt x="2335" y="664"/>
                    <a:pt x="3216" y="319"/>
                    <a:pt x="4085" y="319"/>
                  </a:cubicBezTo>
                  <a:close/>
                  <a:moveTo>
                    <a:pt x="4088" y="1"/>
                  </a:moveTo>
                  <a:cubicBezTo>
                    <a:pt x="3132" y="1"/>
                    <a:pt x="2174" y="361"/>
                    <a:pt x="1442" y="1081"/>
                  </a:cubicBezTo>
                  <a:cubicBezTo>
                    <a:pt x="1" y="2534"/>
                    <a:pt x="1" y="4891"/>
                    <a:pt x="1442" y="6356"/>
                  </a:cubicBezTo>
                  <a:cubicBezTo>
                    <a:pt x="2180" y="7082"/>
                    <a:pt x="3120" y="7439"/>
                    <a:pt x="4085" y="7439"/>
                  </a:cubicBezTo>
                  <a:cubicBezTo>
                    <a:pt x="5037" y="7439"/>
                    <a:pt x="5978" y="7082"/>
                    <a:pt x="6716" y="6356"/>
                  </a:cubicBezTo>
                  <a:cubicBezTo>
                    <a:pt x="8169" y="4891"/>
                    <a:pt x="8169" y="2546"/>
                    <a:pt x="6716" y="1081"/>
                  </a:cubicBezTo>
                  <a:cubicBezTo>
                    <a:pt x="5996" y="361"/>
                    <a:pt x="5043" y="1"/>
                    <a:pt x="40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23"/>
            <p:cNvSpPr/>
            <p:nvPr/>
          </p:nvSpPr>
          <p:spPr>
            <a:xfrm>
              <a:off x="7487986" y="3680868"/>
              <a:ext cx="274522" cy="259565"/>
            </a:xfrm>
            <a:custGeom>
              <a:avLst/>
              <a:gdLst/>
              <a:ahLst/>
              <a:cxnLst/>
              <a:rect l="l" t="t" r="r" b="b"/>
              <a:pathLst>
                <a:path w="8645" h="8174" extrusionOk="0">
                  <a:moveTo>
                    <a:pt x="3614" y="0"/>
                  </a:moveTo>
                  <a:cubicBezTo>
                    <a:pt x="2438" y="0"/>
                    <a:pt x="1262" y="447"/>
                    <a:pt x="369" y="1340"/>
                  </a:cubicBezTo>
                  <a:cubicBezTo>
                    <a:pt x="262" y="1447"/>
                    <a:pt x="167" y="1566"/>
                    <a:pt x="60" y="1685"/>
                  </a:cubicBezTo>
                  <a:cubicBezTo>
                    <a:pt x="0" y="1756"/>
                    <a:pt x="12" y="1864"/>
                    <a:pt x="84" y="1923"/>
                  </a:cubicBezTo>
                  <a:cubicBezTo>
                    <a:pt x="118" y="1948"/>
                    <a:pt x="155" y="1960"/>
                    <a:pt x="191" y="1960"/>
                  </a:cubicBezTo>
                  <a:cubicBezTo>
                    <a:pt x="240" y="1960"/>
                    <a:pt x="287" y="1936"/>
                    <a:pt x="322" y="1887"/>
                  </a:cubicBezTo>
                  <a:cubicBezTo>
                    <a:pt x="417" y="1792"/>
                    <a:pt x="500" y="1685"/>
                    <a:pt x="608" y="1578"/>
                  </a:cubicBezTo>
                  <a:cubicBezTo>
                    <a:pt x="1435" y="750"/>
                    <a:pt x="2524" y="337"/>
                    <a:pt x="3614" y="337"/>
                  </a:cubicBezTo>
                  <a:cubicBezTo>
                    <a:pt x="4703" y="337"/>
                    <a:pt x="5793" y="750"/>
                    <a:pt x="6620" y="1578"/>
                  </a:cubicBezTo>
                  <a:cubicBezTo>
                    <a:pt x="8275" y="3233"/>
                    <a:pt x="8275" y="5936"/>
                    <a:pt x="6620" y="7591"/>
                  </a:cubicBezTo>
                  <a:cubicBezTo>
                    <a:pt x="6513" y="7698"/>
                    <a:pt x="6418" y="7781"/>
                    <a:pt x="6311" y="7876"/>
                  </a:cubicBezTo>
                  <a:cubicBezTo>
                    <a:pt x="6239" y="7936"/>
                    <a:pt x="6215" y="8043"/>
                    <a:pt x="6275" y="8114"/>
                  </a:cubicBezTo>
                  <a:cubicBezTo>
                    <a:pt x="6311" y="8162"/>
                    <a:pt x="6358" y="8174"/>
                    <a:pt x="6418" y="8174"/>
                  </a:cubicBezTo>
                  <a:cubicBezTo>
                    <a:pt x="6454" y="8174"/>
                    <a:pt x="6489" y="8162"/>
                    <a:pt x="6513" y="8126"/>
                  </a:cubicBezTo>
                  <a:cubicBezTo>
                    <a:pt x="6632" y="8043"/>
                    <a:pt x="6751" y="7936"/>
                    <a:pt x="6858" y="7817"/>
                  </a:cubicBezTo>
                  <a:cubicBezTo>
                    <a:pt x="8644" y="6031"/>
                    <a:pt x="8644" y="3126"/>
                    <a:pt x="6858" y="1340"/>
                  </a:cubicBezTo>
                  <a:cubicBezTo>
                    <a:pt x="5965" y="447"/>
                    <a:pt x="4790" y="0"/>
                    <a:pt x="36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23"/>
            <p:cNvSpPr/>
            <p:nvPr/>
          </p:nvSpPr>
          <p:spPr>
            <a:xfrm>
              <a:off x="7691758" y="3789502"/>
              <a:ext cx="34073" cy="102918"/>
            </a:xfrm>
            <a:custGeom>
              <a:avLst/>
              <a:gdLst/>
              <a:ahLst/>
              <a:cxnLst/>
              <a:rect l="l" t="t" r="r" b="b"/>
              <a:pathLst>
                <a:path w="1073" h="3241" extrusionOk="0">
                  <a:moveTo>
                    <a:pt x="589" y="1"/>
                  </a:moveTo>
                  <a:cubicBezTo>
                    <a:pt x="580" y="1"/>
                    <a:pt x="570" y="1"/>
                    <a:pt x="560" y="2"/>
                  </a:cubicBezTo>
                  <a:cubicBezTo>
                    <a:pt x="477" y="38"/>
                    <a:pt x="429" y="121"/>
                    <a:pt x="441" y="217"/>
                  </a:cubicBezTo>
                  <a:cubicBezTo>
                    <a:pt x="715" y="1157"/>
                    <a:pt x="560" y="2145"/>
                    <a:pt x="37" y="2967"/>
                  </a:cubicBezTo>
                  <a:cubicBezTo>
                    <a:pt x="1" y="3038"/>
                    <a:pt x="13" y="3146"/>
                    <a:pt x="84" y="3205"/>
                  </a:cubicBezTo>
                  <a:cubicBezTo>
                    <a:pt x="120" y="3217"/>
                    <a:pt x="144" y="3241"/>
                    <a:pt x="167" y="3241"/>
                  </a:cubicBezTo>
                  <a:cubicBezTo>
                    <a:pt x="239" y="3241"/>
                    <a:pt x="275" y="3205"/>
                    <a:pt x="310" y="3158"/>
                  </a:cubicBezTo>
                  <a:cubicBezTo>
                    <a:pt x="906" y="2265"/>
                    <a:pt x="1072" y="1169"/>
                    <a:pt x="775" y="121"/>
                  </a:cubicBezTo>
                  <a:cubicBezTo>
                    <a:pt x="743" y="47"/>
                    <a:pt x="672" y="1"/>
                    <a:pt x="5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23"/>
            <p:cNvSpPr/>
            <p:nvPr/>
          </p:nvSpPr>
          <p:spPr>
            <a:xfrm>
              <a:off x="7536000" y="3708082"/>
              <a:ext cx="173192" cy="72052"/>
            </a:xfrm>
            <a:custGeom>
              <a:avLst/>
              <a:gdLst/>
              <a:ahLst/>
              <a:cxnLst/>
              <a:rect l="l" t="t" r="r" b="b"/>
              <a:pathLst>
                <a:path w="5454" h="2269" extrusionOk="0">
                  <a:moveTo>
                    <a:pt x="2121" y="0"/>
                  </a:moveTo>
                  <a:cubicBezTo>
                    <a:pt x="1410" y="0"/>
                    <a:pt x="707" y="204"/>
                    <a:pt x="108" y="590"/>
                  </a:cubicBezTo>
                  <a:cubicBezTo>
                    <a:pt x="36" y="638"/>
                    <a:pt x="0" y="733"/>
                    <a:pt x="60" y="828"/>
                  </a:cubicBezTo>
                  <a:cubicBezTo>
                    <a:pt x="91" y="874"/>
                    <a:pt x="147" y="906"/>
                    <a:pt x="205" y="906"/>
                  </a:cubicBezTo>
                  <a:cubicBezTo>
                    <a:pt x="237" y="906"/>
                    <a:pt x="269" y="897"/>
                    <a:pt x="298" y="876"/>
                  </a:cubicBezTo>
                  <a:cubicBezTo>
                    <a:pt x="841" y="534"/>
                    <a:pt x="1478" y="344"/>
                    <a:pt x="2123" y="344"/>
                  </a:cubicBezTo>
                  <a:cubicBezTo>
                    <a:pt x="2241" y="344"/>
                    <a:pt x="2359" y="351"/>
                    <a:pt x="2477" y="364"/>
                  </a:cubicBezTo>
                  <a:cubicBezTo>
                    <a:pt x="3251" y="435"/>
                    <a:pt x="3977" y="792"/>
                    <a:pt x="4513" y="1328"/>
                  </a:cubicBezTo>
                  <a:cubicBezTo>
                    <a:pt x="4763" y="1590"/>
                    <a:pt x="4977" y="1864"/>
                    <a:pt x="5120" y="2185"/>
                  </a:cubicBezTo>
                  <a:cubicBezTo>
                    <a:pt x="5156" y="2245"/>
                    <a:pt x="5215" y="2269"/>
                    <a:pt x="5275" y="2269"/>
                  </a:cubicBezTo>
                  <a:cubicBezTo>
                    <a:pt x="5299" y="2269"/>
                    <a:pt x="5323" y="2269"/>
                    <a:pt x="5346" y="2257"/>
                  </a:cubicBezTo>
                  <a:cubicBezTo>
                    <a:pt x="5418" y="2197"/>
                    <a:pt x="5453" y="2102"/>
                    <a:pt x="5406" y="2019"/>
                  </a:cubicBezTo>
                  <a:cubicBezTo>
                    <a:pt x="5227" y="1673"/>
                    <a:pt x="5001" y="1364"/>
                    <a:pt x="4739" y="1102"/>
                  </a:cubicBezTo>
                  <a:cubicBezTo>
                    <a:pt x="4144" y="507"/>
                    <a:pt x="3334" y="114"/>
                    <a:pt x="2489" y="18"/>
                  </a:cubicBezTo>
                  <a:cubicBezTo>
                    <a:pt x="2366" y="6"/>
                    <a:pt x="2243" y="0"/>
                    <a:pt x="21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23"/>
            <p:cNvSpPr/>
            <p:nvPr/>
          </p:nvSpPr>
          <p:spPr>
            <a:xfrm>
              <a:off x="7501228" y="3819415"/>
              <a:ext cx="75640" cy="141437"/>
            </a:xfrm>
            <a:custGeom>
              <a:avLst/>
              <a:gdLst/>
              <a:ahLst/>
              <a:cxnLst/>
              <a:rect l="l" t="t" r="r" b="b"/>
              <a:pathLst>
                <a:path w="2382" h="4454" extrusionOk="0">
                  <a:moveTo>
                    <a:pt x="1012" y="692"/>
                  </a:moveTo>
                  <a:lnTo>
                    <a:pt x="1012" y="2061"/>
                  </a:lnTo>
                  <a:cubicBezTo>
                    <a:pt x="607" y="2001"/>
                    <a:pt x="310" y="1715"/>
                    <a:pt x="310" y="1370"/>
                  </a:cubicBezTo>
                  <a:cubicBezTo>
                    <a:pt x="310" y="1025"/>
                    <a:pt x="607" y="763"/>
                    <a:pt x="1012" y="692"/>
                  </a:cubicBezTo>
                  <a:close/>
                  <a:moveTo>
                    <a:pt x="1357" y="2418"/>
                  </a:moveTo>
                  <a:cubicBezTo>
                    <a:pt x="1750" y="2477"/>
                    <a:pt x="2048" y="2751"/>
                    <a:pt x="2048" y="3097"/>
                  </a:cubicBezTo>
                  <a:cubicBezTo>
                    <a:pt x="2048" y="3430"/>
                    <a:pt x="1738" y="3704"/>
                    <a:pt x="1357" y="3763"/>
                  </a:cubicBezTo>
                  <a:lnTo>
                    <a:pt x="1357" y="2418"/>
                  </a:lnTo>
                  <a:close/>
                  <a:moveTo>
                    <a:pt x="1191" y="1"/>
                  </a:moveTo>
                  <a:cubicBezTo>
                    <a:pt x="1095" y="1"/>
                    <a:pt x="1024" y="72"/>
                    <a:pt x="1024" y="168"/>
                  </a:cubicBezTo>
                  <a:lnTo>
                    <a:pt x="1024" y="358"/>
                  </a:lnTo>
                  <a:cubicBezTo>
                    <a:pt x="441" y="430"/>
                    <a:pt x="0" y="870"/>
                    <a:pt x="0" y="1370"/>
                  </a:cubicBezTo>
                  <a:cubicBezTo>
                    <a:pt x="0" y="1882"/>
                    <a:pt x="441" y="2323"/>
                    <a:pt x="1024" y="2382"/>
                  </a:cubicBezTo>
                  <a:lnTo>
                    <a:pt x="1024" y="3763"/>
                  </a:lnTo>
                  <a:cubicBezTo>
                    <a:pt x="619" y="3704"/>
                    <a:pt x="322" y="3430"/>
                    <a:pt x="322" y="3085"/>
                  </a:cubicBezTo>
                  <a:cubicBezTo>
                    <a:pt x="322" y="2989"/>
                    <a:pt x="250" y="2918"/>
                    <a:pt x="167" y="2918"/>
                  </a:cubicBezTo>
                  <a:cubicBezTo>
                    <a:pt x="71" y="2918"/>
                    <a:pt x="0" y="2989"/>
                    <a:pt x="0" y="3085"/>
                  </a:cubicBezTo>
                  <a:cubicBezTo>
                    <a:pt x="0" y="3609"/>
                    <a:pt x="441" y="4037"/>
                    <a:pt x="1024" y="4097"/>
                  </a:cubicBezTo>
                  <a:lnTo>
                    <a:pt x="1024" y="4287"/>
                  </a:lnTo>
                  <a:cubicBezTo>
                    <a:pt x="1024" y="4371"/>
                    <a:pt x="1095" y="4454"/>
                    <a:pt x="1191" y="4454"/>
                  </a:cubicBezTo>
                  <a:cubicBezTo>
                    <a:pt x="1274" y="4454"/>
                    <a:pt x="1357" y="4371"/>
                    <a:pt x="1357" y="4287"/>
                  </a:cubicBezTo>
                  <a:lnTo>
                    <a:pt x="1357" y="4097"/>
                  </a:lnTo>
                  <a:cubicBezTo>
                    <a:pt x="1929" y="4025"/>
                    <a:pt x="2381" y="3585"/>
                    <a:pt x="2381" y="3085"/>
                  </a:cubicBezTo>
                  <a:cubicBezTo>
                    <a:pt x="2381" y="2573"/>
                    <a:pt x="1929" y="2144"/>
                    <a:pt x="1357" y="2073"/>
                  </a:cubicBezTo>
                  <a:lnTo>
                    <a:pt x="1357" y="692"/>
                  </a:lnTo>
                  <a:cubicBezTo>
                    <a:pt x="1750" y="751"/>
                    <a:pt x="2048" y="1025"/>
                    <a:pt x="2048" y="1370"/>
                  </a:cubicBezTo>
                  <a:cubicBezTo>
                    <a:pt x="2048" y="1465"/>
                    <a:pt x="2131" y="1537"/>
                    <a:pt x="2215" y="1537"/>
                  </a:cubicBezTo>
                  <a:cubicBezTo>
                    <a:pt x="2298" y="1537"/>
                    <a:pt x="2381" y="1465"/>
                    <a:pt x="2381" y="1370"/>
                  </a:cubicBezTo>
                  <a:cubicBezTo>
                    <a:pt x="2381" y="846"/>
                    <a:pt x="1929" y="418"/>
                    <a:pt x="1345" y="358"/>
                  </a:cubicBezTo>
                  <a:lnTo>
                    <a:pt x="1345" y="168"/>
                  </a:lnTo>
                  <a:cubicBezTo>
                    <a:pt x="1345" y="72"/>
                    <a:pt x="1274" y="1"/>
                    <a:pt x="11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24"/>
          <p:cNvSpPr txBox="1">
            <a:spLocks noGrp="1"/>
          </p:cNvSpPr>
          <p:nvPr>
            <p:ph type="title"/>
          </p:nvPr>
        </p:nvSpPr>
        <p:spPr>
          <a:xfrm>
            <a:off x="7201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 TECH AGENCY INFOGRAPHICS</a:t>
            </a:r>
            <a:endParaRPr/>
          </a:p>
        </p:txBody>
      </p:sp>
      <p:sp>
        <p:nvSpPr>
          <p:cNvPr id="400" name="Google Shape;400;p24"/>
          <p:cNvSpPr txBox="1"/>
          <p:nvPr/>
        </p:nvSpPr>
        <p:spPr>
          <a:xfrm>
            <a:off x="3402450" y="1178275"/>
            <a:ext cx="23391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HOW WE DO IT</a:t>
            </a:r>
            <a:endParaRPr sz="2400" b="1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grpSp>
        <p:nvGrpSpPr>
          <p:cNvPr id="401" name="Google Shape;401;p24"/>
          <p:cNvGrpSpPr/>
          <p:nvPr/>
        </p:nvGrpSpPr>
        <p:grpSpPr>
          <a:xfrm>
            <a:off x="1078463" y="2283881"/>
            <a:ext cx="1470600" cy="1971219"/>
            <a:chOff x="1078463" y="2283881"/>
            <a:chExt cx="1470600" cy="1971219"/>
          </a:xfrm>
        </p:grpSpPr>
        <p:sp>
          <p:nvSpPr>
            <p:cNvPr id="402" name="Google Shape;402;p24"/>
            <p:cNvSpPr txBox="1"/>
            <p:nvPr/>
          </p:nvSpPr>
          <p:spPr>
            <a:xfrm>
              <a:off x="1434263" y="2283881"/>
              <a:ext cx="759000" cy="36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rPr>
                <a:t>01</a:t>
              </a:r>
              <a:endParaRPr sz="24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endParaRPr>
            </a:p>
          </p:txBody>
        </p:sp>
        <p:grpSp>
          <p:nvGrpSpPr>
            <p:cNvPr id="403" name="Google Shape;403;p24"/>
            <p:cNvGrpSpPr/>
            <p:nvPr/>
          </p:nvGrpSpPr>
          <p:grpSpPr>
            <a:xfrm>
              <a:off x="1078463" y="3518914"/>
              <a:ext cx="1470600" cy="736186"/>
              <a:chOff x="1078463" y="3511858"/>
              <a:chExt cx="1470600" cy="736186"/>
            </a:xfrm>
          </p:grpSpPr>
          <p:sp>
            <p:nvSpPr>
              <p:cNvPr id="404" name="Google Shape;404;p24"/>
              <p:cNvSpPr txBox="1"/>
              <p:nvPr/>
            </p:nvSpPr>
            <p:spPr>
              <a:xfrm>
                <a:off x="1078463" y="3763544"/>
                <a:ext cx="1470600" cy="484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chemeClr val="lt2"/>
                    </a:solidFill>
                    <a:latin typeface="Fira Sans Condensed"/>
                    <a:ea typeface="Fira Sans Condensed"/>
                    <a:cs typeface="Fira Sans Condensed"/>
                    <a:sym typeface="Fira Sans Condensed"/>
                  </a:rPr>
                  <a:t>Mars is actually a very cold place</a:t>
                </a:r>
                <a:endParaRPr>
                  <a:solidFill>
                    <a:schemeClr val="lt2"/>
                  </a:solidFill>
                  <a:latin typeface="Fira Sans Condensed"/>
                  <a:ea typeface="Fira Sans Condensed"/>
                  <a:cs typeface="Fira Sans Condensed"/>
                  <a:sym typeface="Fira Sans Condensed"/>
                </a:endParaRPr>
              </a:p>
            </p:txBody>
          </p:sp>
          <p:sp>
            <p:nvSpPr>
              <p:cNvPr id="405" name="Google Shape;405;p24"/>
              <p:cNvSpPr txBox="1"/>
              <p:nvPr/>
            </p:nvSpPr>
            <p:spPr>
              <a:xfrm>
                <a:off x="1078463" y="3511858"/>
                <a:ext cx="1470600" cy="457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400" b="1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rPr>
                  <a:t>MARS</a:t>
                </a:r>
                <a:endParaRPr sz="2400" b="1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endParaRPr>
              </a:p>
            </p:txBody>
          </p:sp>
        </p:grpSp>
      </p:grpSp>
      <p:grpSp>
        <p:nvGrpSpPr>
          <p:cNvPr id="406" name="Google Shape;406;p24"/>
          <p:cNvGrpSpPr/>
          <p:nvPr/>
        </p:nvGrpSpPr>
        <p:grpSpPr>
          <a:xfrm>
            <a:off x="2917285" y="2283881"/>
            <a:ext cx="1470600" cy="1971219"/>
            <a:chOff x="2917285" y="2283881"/>
            <a:chExt cx="1470600" cy="1971219"/>
          </a:xfrm>
        </p:grpSpPr>
        <p:sp>
          <p:nvSpPr>
            <p:cNvPr id="407" name="Google Shape;407;p24"/>
            <p:cNvSpPr txBox="1"/>
            <p:nvPr/>
          </p:nvSpPr>
          <p:spPr>
            <a:xfrm>
              <a:off x="3273085" y="2283881"/>
              <a:ext cx="759000" cy="36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rPr>
                <a:t>02</a:t>
              </a:r>
              <a:endParaRPr sz="24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endParaRPr>
            </a:p>
          </p:txBody>
        </p:sp>
        <p:grpSp>
          <p:nvGrpSpPr>
            <p:cNvPr id="408" name="Google Shape;408;p24"/>
            <p:cNvGrpSpPr/>
            <p:nvPr/>
          </p:nvGrpSpPr>
          <p:grpSpPr>
            <a:xfrm>
              <a:off x="2917285" y="3515386"/>
              <a:ext cx="1470600" cy="739714"/>
              <a:chOff x="2917285" y="3511858"/>
              <a:chExt cx="1470600" cy="739714"/>
            </a:xfrm>
          </p:grpSpPr>
          <p:sp>
            <p:nvSpPr>
              <p:cNvPr id="409" name="Google Shape;409;p24"/>
              <p:cNvSpPr txBox="1"/>
              <p:nvPr/>
            </p:nvSpPr>
            <p:spPr>
              <a:xfrm>
                <a:off x="2917285" y="3767072"/>
                <a:ext cx="1470600" cy="484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chemeClr val="lt2"/>
                    </a:solidFill>
                    <a:latin typeface="Fira Sans Condensed"/>
                    <a:ea typeface="Fira Sans Condensed"/>
                    <a:cs typeface="Fira Sans Condensed"/>
                    <a:sym typeface="Fira Sans Condensed"/>
                  </a:rPr>
                  <a:t>Jupiter is a very big planet</a:t>
                </a:r>
                <a:endParaRPr>
                  <a:solidFill>
                    <a:schemeClr val="lt2"/>
                  </a:solidFill>
                  <a:latin typeface="Fira Sans Condensed"/>
                  <a:ea typeface="Fira Sans Condensed"/>
                  <a:cs typeface="Fira Sans Condensed"/>
                  <a:sym typeface="Fira Sans Condensed"/>
                </a:endParaRPr>
              </a:p>
            </p:txBody>
          </p:sp>
          <p:sp>
            <p:nvSpPr>
              <p:cNvPr id="410" name="Google Shape;410;p24"/>
              <p:cNvSpPr txBox="1"/>
              <p:nvPr/>
            </p:nvSpPr>
            <p:spPr>
              <a:xfrm>
                <a:off x="2917285" y="3511858"/>
                <a:ext cx="1470600" cy="457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400" b="1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rPr>
                  <a:t>JUPITER</a:t>
                </a:r>
                <a:endParaRPr sz="2400" b="1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endParaRPr>
              </a:p>
            </p:txBody>
          </p:sp>
        </p:grpSp>
      </p:grpSp>
      <p:grpSp>
        <p:nvGrpSpPr>
          <p:cNvPr id="411" name="Google Shape;411;p24"/>
          <p:cNvGrpSpPr/>
          <p:nvPr/>
        </p:nvGrpSpPr>
        <p:grpSpPr>
          <a:xfrm>
            <a:off x="4756107" y="2283881"/>
            <a:ext cx="1470600" cy="1971219"/>
            <a:chOff x="4756107" y="2283881"/>
            <a:chExt cx="1470600" cy="1971219"/>
          </a:xfrm>
        </p:grpSpPr>
        <p:sp>
          <p:nvSpPr>
            <p:cNvPr id="412" name="Google Shape;412;p24"/>
            <p:cNvSpPr txBox="1"/>
            <p:nvPr/>
          </p:nvSpPr>
          <p:spPr>
            <a:xfrm>
              <a:off x="5110407" y="2283881"/>
              <a:ext cx="762000" cy="36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rPr>
                <a:t>03</a:t>
              </a:r>
              <a:endParaRPr sz="24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endParaRPr>
            </a:p>
          </p:txBody>
        </p:sp>
        <p:grpSp>
          <p:nvGrpSpPr>
            <p:cNvPr id="413" name="Google Shape;413;p24"/>
            <p:cNvGrpSpPr/>
            <p:nvPr/>
          </p:nvGrpSpPr>
          <p:grpSpPr>
            <a:xfrm>
              <a:off x="4756107" y="3511858"/>
              <a:ext cx="1470600" cy="743242"/>
              <a:chOff x="4756107" y="3511858"/>
              <a:chExt cx="1470600" cy="743242"/>
            </a:xfrm>
          </p:grpSpPr>
          <p:sp>
            <p:nvSpPr>
              <p:cNvPr id="414" name="Google Shape;414;p24"/>
              <p:cNvSpPr txBox="1"/>
              <p:nvPr/>
            </p:nvSpPr>
            <p:spPr>
              <a:xfrm>
                <a:off x="4756107" y="3770600"/>
                <a:ext cx="1470600" cy="484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chemeClr val="lt2"/>
                    </a:solidFill>
                    <a:latin typeface="Fira Sans Condensed"/>
                    <a:ea typeface="Fira Sans Condensed"/>
                    <a:cs typeface="Fira Sans Condensed"/>
                    <a:sym typeface="Fira Sans Condensed"/>
                  </a:rPr>
                  <a:t>Earth is the planet with life</a:t>
                </a:r>
                <a:endParaRPr>
                  <a:solidFill>
                    <a:schemeClr val="lt2"/>
                  </a:solidFill>
                  <a:latin typeface="Fira Sans Condensed"/>
                  <a:ea typeface="Fira Sans Condensed"/>
                  <a:cs typeface="Fira Sans Condensed"/>
                  <a:sym typeface="Fira Sans Condensed"/>
                </a:endParaRPr>
              </a:p>
            </p:txBody>
          </p:sp>
          <p:sp>
            <p:nvSpPr>
              <p:cNvPr id="415" name="Google Shape;415;p24"/>
              <p:cNvSpPr txBox="1"/>
              <p:nvPr/>
            </p:nvSpPr>
            <p:spPr>
              <a:xfrm>
                <a:off x="4756107" y="3511858"/>
                <a:ext cx="1470600" cy="457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400" b="1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rPr>
                  <a:t>EARTH</a:t>
                </a:r>
                <a:endParaRPr sz="2400" b="1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endParaRPr>
              </a:p>
            </p:txBody>
          </p:sp>
        </p:grpSp>
      </p:grpSp>
      <p:grpSp>
        <p:nvGrpSpPr>
          <p:cNvPr id="416" name="Google Shape;416;p24"/>
          <p:cNvGrpSpPr/>
          <p:nvPr/>
        </p:nvGrpSpPr>
        <p:grpSpPr>
          <a:xfrm>
            <a:off x="5304814" y="2929486"/>
            <a:ext cx="373185" cy="302466"/>
            <a:chOff x="5220616" y="2791061"/>
            <a:chExt cx="373185" cy="302466"/>
          </a:xfrm>
        </p:grpSpPr>
        <p:sp>
          <p:nvSpPr>
            <p:cNvPr id="417" name="Google Shape;417;p24"/>
            <p:cNvSpPr/>
            <p:nvPr/>
          </p:nvSpPr>
          <p:spPr>
            <a:xfrm>
              <a:off x="5220616" y="2791061"/>
              <a:ext cx="373185" cy="302466"/>
            </a:xfrm>
            <a:custGeom>
              <a:avLst/>
              <a:gdLst/>
              <a:ahLst/>
              <a:cxnLst/>
              <a:rect l="l" t="t" r="r" b="b"/>
              <a:pathLst>
                <a:path w="11752" h="9525" extrusionOk="0">
                  <a:moveTo>
                    <a:pt x="1834" y="345"/>
                  </a:moveTo>
                  <a:cubicBezTo>
                    <a:pt x="1834" y="345"/>
                    <a:pt x="1846" y="345"/>
                    <a:pt x="1846" y="357"/>
                  </a:cubicBezTo>
                  <a:lnTo>
                    <a:pt x="1846" y="1083"/>
                  </a:lnTo>
                  <a:cubicBezTo>
                    <a:pt x="1846" y="1083"/>
                    <a:pt x="1846" y="1107"/>
                    <a:pt x="1834" y="1107"/>
                  </a:cubicBezTo>
                  <a:lnTo>
                    <a:pt x="1465" y="1107"/>
                  </a:lnTo>
                  <a:cubicBezTo>
                    <a:pt x="1465" y="1107"/>
                    <a:pt x="1453" y="1107"/>
                    <a:pt x="1453" y="1083"/>
                  </a:cubicBezTo>
                  <a:lnTo>
                    <a:pt x="1453" y="357"/>
                  </a:lnTo>
                  <a:lnTo>
                    <a:pt x="1465" y="357"/>
                  </a:lnTo>
                  <a:cubicBezTo>
                    <a:pt x="1465" y="351"/>
                    <a:pt x="1468" y="348"/>
                    <a:pt x="1469" y="348"/>
                  </a:cubicBezTo>
                  <a:lnTo>
                    <a:pt x="1469" y="348"/>
                  </a:lnTo>
                  <a:cubicBezTo>
                    <a:pt x="1471" y="348"/>
                    <a:pt x="1471" y="351"/>
                    <a:pt x="1465" y="357"/>
                  </a:cubicBezTo>
                  <a:lnTo>
                    <a:pt x="1834" y="345"/>
                  </a:lnTo>
                  <a:close/>
                  <a:moveTo>
                    <a:pt x="10276" y="345"/>
                  </a:moveTo>
                  <a:cubicBezTo>
                    <a:pt x="10276" y="345"/>
                    <a:pt x="10288" y="345"/>
                    <a:pt x="10288" y="357"/>
                  </a:cubicBezTo>
                  <a:lnTo>
                    <a:pt x="10288" y="1083"/>
                  </a:lnTo>
                  <a:cubicBezTo>
                    <a:pt x="10288" y="1083"/>
                    <a:pt x="10288" y="1107"/>
                    <a:pt x="10276" y="1107"/>
                  </a:cubicBezTo>
                  <a:lnTo>
                    <a:pt x="9907" y="1107"/>
                  </a:lnTo>
                  <a:cubicBezTo>
                    <a:pt x="9907" y="1107"/>
                    <a:pt x="9895" y="1107"/>
                    <a:pt x="9895" y="1083"/>
                  </a:cubicBezTo>
                  <a:lnTo>
                    <a:pt x="9895" y="357"/>
                  </a:lnTo>
                  <a:lnTo>
                    <a:pt x="9907" y="357"/>
                  </a:lnTo>
                  <a:cubicBezTo>
                    <a:pt x="9907" y="351"/>
                    <a:pt x="9910" y="348"/>
                    <a:pt x="9911" y="348"/>
                  </a:cubicBezTo>
                  <a:lnTo>
                    <a:pt x="9911" y="348"/>
                  </a:lnTo>
                  <a:cubicBezTo>
                    <a:pt x="9912" y="348"/>
                    <a:pt x="9912" y="351"/>
                    <a:pt x="9907" y="357"/>
                  </a:cubicBezTo>
                  <a:lnTo>
                    <a:pt x="10276" y="345"/>
                  </a:lnTo>
                  <a:close/>
                  <a:moveTo>
                    <a:pt x="11038" y="1107"/>
                  </a:moveTo>
                  <a:cubicBezTo>
                    <a:pt x="11240" y="1107"/>
                    <a:pt x="11407" y="1262"/>
                    <a:pt x="11407" y="1476"/>
                  </a:cubicBezTo>
                  <a:lnTo>
                    <a:pt x="11407" y="8811"/>
                  </a:lnTo>
                  <a:cubicBezTo>
                    <a:pt x="11407" y="9001"/>
                    <a:pt x="11228" y="9180"/>
                    <a:pt x="11026" y="9180"/>
                  </a:cubicBezTo>
                  <a:lnTo>
                    <a:pt x="751" y="9180"/>
                  </a:lnTo>
                  <a:cubicBezTo>
                    <a:pt x="536" y="9180"/>
                    <a:pt x="382" y="9025"/>
                    <a:pt x="382" y="8811"/>
                  </a:cubicBezTo>
                  <a:lnTo>
                    <a:pt x="382" y="1476"/>
                  </a:lnTo>
                  <a:cubicBezTo>
                    <a:pt x="382" y="1262"/>
                    <a:pt x="536" y="1107"/>
                    <a:pt x="751" y="1107"/>
                  </a:cubicBezTo>
                  <a:lnTo>
                    <a:pt x="1120" y="1107"/>
                  </a:lnTo>
                  <a:lnTo>
                    <a:pt x="1120" y="1119"/>
                  </a:lnTo>
                  <a:cubicBezTo>
                    <a:pt x="1120" y="1310"/>
                    <a:pt x="1286" y="1476"/>
                    <a:pt x="1477" y="1476"/>
                  </a:cubicBezTo>
                  <a:lnTo>
                    <a:pt x="1858" y="1476"/>
                  </a:lnTo>
                  <a:cubicBezTo>
                    <a:pt x="2048" y="1476"/>
                    <a:pt x="2215" y="1310"/>
                    <a:pt x="2215" y="1119"/>
                  </a:cubicBezTo>
                  <a:lnTo>
                    <a:pt x="2215" y="1107"/>
                  </a:lnTo>
                  <a:lnTo>
                    <a:pt x="9573" y="1107"/>
                  </a:lnTo>
                  <a:lnTo>
                    <a:pt x="9573" y="1119"/>
                  </a:lnTo>
                  <a:cubicBezTo>
                    <a:pt x="9573" y="1310"/>
                    <a:pt x="9740" y="1476"/>
                    <a:pt x="9930" y="1476"/>
                  </a:cubicBezTo>
                  <a:lnTo>
                    <a:pt x="10311" y="1476"/>
                  </a:lnTo>
                  <a:cubicBezTo>
                    <a:pt x="10502" y="1476"/>
                    <a:pt x="10669" y="1310"/>
                    <a:pt x="10669" y="1119"/>
                  </a:cubicBezTo>
                  <a:lnTo>
                    <a:pt x="10669" y="1107"/>
                  </a:lnTo>
                  <a:close/>
                  <a:moveTo>
                    <a:pt x="1465" y="0"/>
                  </a:moveTo>
                  <a:cubicBezTo>
                    <a:pt x="1275" y="0"/>
                    <a:pt x="1108" y="167"/>
                    <a:pt x="1108" y="357"/>
                  </a:cubicBezTo>
                  <a:lnTo>
                    <a:pt x="1108" y="726"/>
                  </a:lnTo>
                  <a:lnTo>
                    <a:pt x="739" y="726"/>
                  </a:lnTo>
                  <a:cubicBezTo>
                    <a:pt x="334" y="726"/>
                    <a:pt x="1" y="1060"/>
                    <a:pt x="1" y="1464"/>
                  </a:cubicBezTo>
                  <a:lnTo>
                    <a:pt x="1" y="8799"/>
                  </a:lnTo>
                  <a:cubicBezTo>
                    <a:pt x="1" y="9204"/>
                    <a:pt x="334" y="9525"/>
                    <a:pt x="739" y="9525"/>
                  </a:cubicBezTo>
                  <a:lnTo>
                    <a:pt x="11014" y="9525"/>
                  </a:lnTo>
                  <a:cubicBezTo>
                    <a:pt x="11419" y="9525"/>
                    <a:pt x="11752" y="9204"/>
                    <a:pt x="11752" y="8799"/>
                  </a:cubicBezTo>
                  <a:lnTo>
                    <a:pt x="11752" y="1464"/>
                  </a:lnTo>
                  <a:cubicBezTo>
                    <a:pt x="11752" y="1060"/>
                    <a:pt x="11419" y="726"/>
                    <a:pt x="11026" y="726"/>
                  </a:cubicBezTo>
                  <a:lnTo>
                    <a:pt x="10645" y="726"/>
                  </a:lnTo>
                  <a:lnTo>
                    <a:pt x="10645" y="357"/>
                  </a:lnTo>
                  <a:cubicBezTo>
                    <a:pt x="10645" y="167"/>
                    <a:pt x="10490" y="0"/>
                    <a:pt x="10288" y="0"/>
                  </a:cubicBezTo>
                  <a:lnTo>
                    <a:pt x="9918" y="0"/>
                  </a:lnTo>
                  <a:cubicBezTo>
                    <a:pt x="9728" y="0"/>
                    <a:pt x="9561" y="167"/>
                    <a:pt x="9561" y="357"/>
                  </a:cubicBezTo>
                  <a:lnTo>
                    <a:pt x="9561" y="726"/>
                  </a:lnTo>
                  <a:lnTo>
                    <a:pt x="2191" y="726"/>
                  </a:lnTo>
                  <a:lnTo>
                    <a:pt x="2191" y="357"/>
                  </a:lnTo>
                  <a:cubicBezTo>
                    <a:pt x="2191" y="167"/>
                    <a:pt x="2025" y="0"/>
                    <a:pt x="18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24"/>
            <p:cNvSpPr/>
            <p:nvPr/>
          </p:nvSpPr>
          <p:spPr>
            <a:xfrm>
              <a:off x="5244432" y="2849268"/>
              <a:ext cx="326314" cy="11368"/>
            </a:xfrm>
            <a:custGeom>
              <a:avLst/>
              <a:gdLst/>
              <a:ahLst/>
              <a:cxnLst/>
              <a:rect l="l" t="t" r="r" b="b"/>
              <a:pathLst>
                <a:path w="10276" h="358" extrusionOk="0">
                  <a:moveTo>
                    <a:pt x="179" y="1"/>
                  </a:moveTo>
                  <a:cubicBezTo>
                    <a:pt x="96" y="1"/>
                    <a:pt x="1" y="72"/>
                    <a:pt x="1" y="179"/>
                  </a:cubicBezTo>
                  <a:cubicBezTo>
                    <a:pt x="1" y="274"/>
                    <a:pt x="72" y="358"/>
                    <a:pt x="179" y="358"/>
                  </a:cubicBezTo>
                  <a:lnTo>
                    <a:pt x="10097" y="358"/>
                  </a:lnTo>
                  <a:cubicBezTo>
                    <a:pt x="10180" y="358"/>
                    <a:pt x="10276" y="274"/>
                    <a:pt x="10276" y="179"/>
                  </a:cubicBezTo>
                  <a:cubicBezTo>
                    <a:pt x="10276" y="72"/>
                    <a:pt x="10180" y="1"/>
                    <a:pt x="100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24"/>
            <p:cNvSpPr/>
            <p:nvPr/>
          </p:nvSpPr>
          <p:spPr>
            <a:xfrm>
              <a:off x="5261834" y="2896139"/>
              <a:ext cx="46521" cy="11400"/>
            </a:xfrm>
            <a:custGeom>
              <a:avLst/>
              <a:gdLst/>
              <a:ahLst/>
              <a:cxnLst/>
              <a:rect l="l" t="t" r="r" b="b"/>
              <a:pathLst>
                <a:path w="1465" h="359" extrusionOk="0">
                  <a:moveTo>
                    <a:pt x="179" y="1"/>
                  </a:moveTo>
                  <a:cubicBezTo>
                    <a:pt x="96" y="1"/>
                    <a:pt x="0" y="72"/>
                    <a:pt x="0" y="180"/>
                  </a:cubicBezTo>
                  <a:cubicBezTo>
                    <a:pt x="0" y="275"/>
                    <a:pt x="72" y="358"/>
                    <a:pt x="179" y="358"/>
                  </a:cubicBezTo>
                  <a:lnTo>
                    <a:pt x="1286" y="358"/>
                  </a:lnTo>
                  <a:cubicBezTo>
                    <a:pt x="1370" y="358"/>
                    <a:pt x="1465" y="275"/>
                    <a:pt x="1465" y="180"/>
                  </a:cubicBezTo>
                  <a:cubicBezTo>
                    <a:pt x="1465" y="72"/>
                    <a:pt x="1370" y="1"/>
                    <a:pt x="12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24"/>
            <p:cNvSpPr/>
            <p:nvPr/>
          </p:nvSpPr>
          <p:spPr>
            <a:xfrm>
              <a:off x="5343507" y="2896139"/>
              <a:ext cx="46521" cy="11400"/>
            </a:xfrm>
            <a:custGeom>
              <a:avLst/>
              <a:gdLst/>
              <a:ahLst/>
              <a:cxnLst/>
              <a:rect l="l" t="t" r="r" b="b"/>
              <a:pathLst>
                <a:path w="1465" h="359" extrusionOk="0">
                  <a:moveTo>
                    <a:pt x="179" y="1"/>
                  </a:moveTo>
                  <a:cubicBezTo>
                    <a:pt x="95" y="1"/>
                    <a:pt x="0" y="72"/>
                    <a:pt x="0" y="180"/>
                  </a:cubicBezTo>
                  <a:cubicBezTo>
                    <a:pt x="0" y="275"/>
                    <a:pt x="83" y="358"/>
                    <a:pt x="179" y="358"/>
                  </a:cubicBezTo>
                  <a:lnTo>
                    <a:pt x="1286" y="358"/>
                  </a:lnTo>
                  <a:cubicBezTo>
                    <a:pt x="1369" y="358"/>
                    <a:pt x="1465" y="275"/>
                    <a:pt x="1465" y="180"/>
                  </a:cubicBezTo>
                  <a:cubicBezTo>
                    <a:pt x="1465" y="72"/>
                    <a:pt x="1381" y="1"/>
                    <a:pt x="12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24"/>
            <p:cNvSpPr/>
            <p:nvPr/>
          </p:nvSpPr>
          <p:spPr>
            <a:xfrm>
              <a:off x="5506823" y="2896139"/>
              <a:ext cx="46172" cy="11400"/>
            </a:xfrm>
            <a:custGeom>
              <a:avLst/>
              <a:gdLst/>
              <a:ahLst/>
              <a:cxnLst/>
              <a:rect l="l" t="t" r="r" b="b"/>
              <a:pathLst>
                <a:path w="1454" h="359" extrusionOk="0">
                  <a:moveTo>
                    <a:pt x="179" y="1"/>
                  </a:moveTo>
                  <a:cubicBezTo>
                    <a:pt x="84" y="1"/>
                    <a:pt x="1" y="72"/>
                    <a:pt x="1" y="180"/>
                  </a:cubicBezTo>
                  <a:cubicBezTo>
                    <a:pt x="1" y="275"/>
                    <a:pt x="72" y="358"/>
                    <a:pt x="179" y="358"/>
                  </a:cubicBezTo>
                  <a:lnTo>
                    <a:pt x="1275" y="358"/>
                  </a:lnTo>
                  <a:cubicBezTo>
                    <a:pt x="1370" y="358"/>
                    <a:pt x="1453" y="275"/>
                    <a:pt x="1453" y="180"/>
                  </a:cubicBezTo>
                  <a:cubicBezTo>
                    <a:pt x="1453" y="72"/>
                    <a:pt x="1370" y="1"/>
                    <a:pt x="12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24"/>
            <p:cNvSpPr/>
            <p:nvPr/>
          </p:nvSpPr>
          <p:spPr>
            <a:xfrm>
              <a:off x="5261834" y="2942660"/>
              <a:ext cx="46521" cy="11368"/>
            </a:xfrm>
            <a:custGeom>
              <a:avLst/>
              <a:gdLst/>
              <a:ahLst/>
              <a:cxnLst/>
              <a:rect l="l" t="t" r="r" b="b"/>
              <a:pathLst>
                <a:path w="1465" h="358" extrusionOk="0">
                  <a:moveTo>
                    <a:pt x="179" y="0"/>
                  </a:moveTo>
                  <a:cubicBezTo>
                    <a:pt x="96" y="0"/>
                    <a:pt x="0" y="84"/>
                    <a:pt x="0" y="179"/>
                  </a:cubicBezTo>
                  <a:cubicBezTo>
                    <a:pt x="0" y="286"/>
                    <a:pt x="72" y="358"/>
                    <a:pt x="179" y="358"/>
                  </a:cubicBezTo>
                  <a:lnTo>
                    <a:pt x="1286" y="358"/>
                  </a:lnTo>
                  <a:cubicBezTo>
                    <a:pt x="1370" y="358"/>
                    <a:pt x="1465" y="286"/>
                    <a:pt x="1465" y="179"/>
                  </a:cubicBezTo>
                  <a:cubicBezTo>
                    <a:pt x="1465" y="84"/>
                    <a:pt x="1370" y="0"/>
                    <a:pt x="12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24"/>
            <p:cNvSpPr/>
            <p:nvPr/>
          </p:nvSpPr>
          <p:spPr>
            <a:xfrm>
              <a:off x="5424768" y="2942660"/>
              <a:ext cx="46553" cy="11368"/>
            </a:xfrm>
            <a:custGeom>
              <a:avLst/>
              <a:gdLst/>
              <a:ahLst/>
              <a:cxnLst/>
              <a:rect l="l" t="t" r="r" b="b"/>
              <a:pathLst>
                <a:path w="1466" h="358" extrusionOk="0">
                  <a:moveTo>
                    <a:pt x="180" y="0"/>
                  </a:moveTo>
                  <a:cubicBezTo>
                    <a:pt x="96" y="0"/>
                    <a:pt x="1" y="84"/>
                    <a:pt x="1" y="179"/>
                  </a:cubicBezTo>
                  <a:cubicBezTo>
                    <a:pt x="1" y="286"/>
                    <a:pt x="84" y="358"/>
                    <a:pt x="180" y="358"/>
                  </a:cubicBezTo>
                  <a:lnTo>
                    <a:pt x="1287" y="358"/>
                  </a:lnTo>
                  <a:cubicBezTo>
                    <a:pt x="1370" y="358"/>
                    <a:pt x="1465" y="286"/>
                    <a:pt x="1465" y="179"/>
                  </a:cubicBezTo>
                  <a:cubicBezTo>
                    <a:pt x="1465" y="84"/>
                    <a:pt x="1394" y="0"/>
                    <a:pt x="12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24"/>
            <p:cNvSpPr/>
            <p:nvPr/>
          </p:nvSpPr>
          <p:spPr>
            <a:xfrm>
              <a:off x="5261834" y="2989149"/>
              <a:ext cx="46521" cy="11400"/>
            </a:xfrm>
            <a:custGeom>
              <a:avLst/>
              <a:gdLst/>
              <a:ahLst/>
              <a:cxnLst/>
              <a:rect l="l" t="t" r="r" b="b"/>
              <a:pathLst>
                <a:path w="1465" h="359" extrusionOk="0">
                  <a:moveTo>
                    <a:pt x="179" y="1"/>
                  </a:moveTo>
                  <a:cubicBezTo>
                    <a:pt x="96" y="1"/>
                    <a:pt x="0" y="72"/>
                    <a:pt x="0" y="179"/>
                  </a:cubicBezTo>
                  <a:cubicBezTo>
                    <a:pt x="0" y="287"/>
                    <a:pt x="72" y="358"/>
                    <a:pt x="179" y="358"/>
                  </a:cubicBezTo>
                  <a:lnTo>
                    <a:pt x="1286" y="358"/>
                  </a:lnTo>
                  <a:cubicBezTo>
                    <a:pt x="1370" y="358"/>
                    <a:pt x="1465" y="287"/>
                    <a:pt x="1465" y="179"/>
                  </a:cubicBezTo>
                  <a:cubicBezTo>
                    <a:pt x="1465" y="72"/>
                    <a:pt x="1370" y="1"/>
                    <a:pt x="12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24"/>
            <p:cNvSpPr/>
            <p:nvPr/>
          </p:nvSpPr>
          <p:spPr>
            <a:xfrm>
              <a:off x="5343507" y="2989149"/>
              <a:ext cx="46521" cy="11400"/>
            </a:xfrm>
            <a:custGeom>
              <a:avLst/>
              <a:gdLst/>
              <a:ahLst/>
              <a:cxnLst/>
              <a:rect l="l" t="t" r="r" b="b"/>
              <a:pathLst>
                <a:path w="1465" h="359" extrusionOk="0">
                  <a:moveTo>
                    <a:pt x="179" y="1"/>
                  </a:moveTo>
                  <a:cubicBezTo>
                    <a:pt x="95" y="1"/>
                    <a:pt x="0" y="72"/>
                    <a:pt x="0" y="179"/>
                  </a:cubicBezTo>
                  <a:cubicBezTo>
                    <a:pt x="0" y="287"/>
                    <a:pt x="83" y="358"/>
                    <a:pt x="179" y="358"/>
                  </a:cubicBezTo>
                  <a:lnTo>
                    <a:pt x="1286" y="358"/>
                  </a:lnTo>
                  <a:cubicBezTo>
                    <a:pt x="1369" y="358"/>
                    <a:pt x="1465" y="287"/>
                    <a:pt x="1465" y="179"/>
                  </a:cubicBezTo>
                  <a:cubicBezTo>
                    <a:pt x="1465" y="72"/>
                    <a:pt x="1381" y="1"/>
                    <a:pt x="12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24"/>
            <p:cNvSpPr/>
            <p:nvPr/>
          </p:nvSpPr>
          <p:spPr>
            <a:xfrm>
              <a:off x="5506823" y="2989149"/>
              <a:ext cx="46172" cy="11400"/>
            </a:xfrm>
            <a:custGeom>
              <a:avLst/>
              <a:gdLst/>
              <a:ahLst/>
              <a:cxnLst/>
              <a:rect l="l" t="t" r="r" b="b"/>
              <a:pathLst>
                <a:path w="1454" h="359" extrusionOk="0">
                  <a:moveTo>
                    <a:pt x="179" y="1"/>
                  </a:moveTo>
                  <a:cubicBezTo>
                    <a:pt x="84" y="1"/>
                    <a:pt x="1" y="72"/>
                    <a:pt x="1" y="179"/>
                  </a:cubicBezTo>
                  <a:cubicBezTo>
                    <a:pt x="1" y="287"/>
                    <a:pt x="72" y="358"/>
                    <a:pt x="179" y="358"/>
                  </a:cubicBezTo>
                  <a:lnTo>
                    <a:pt x="1275" y="358"/>
                  </a:lnTo>
                  <a:cubicBezTo>
                    <a:pt x="1370" y="358"/>
                    <a:pt x="1453" y="287"/>
                    <a:pt x="1453" y="179"/>
                  </a:cubicBezTo>
                  <a:cubicBezTo>
                    <a:pt x="1453" y="72"/>
                    <a:pt x="1370" y="1"/>
                    <a:pt x="12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24"/>
            <p:cNvSpPr/>
            <p:nvPr/>
          </p:nvSpPr>
          <p:spPr>
            <a:xfrm>
              <a:off x="5343507" y="3036051"/>
              <a:ext cx="46521" cy="10987"/>
            </a:xfrm>
            <a:custGeom>
              <a:avLst/>
              <a:gdLst/>
              <a:ahLst/>
              <a:cxnLst/>
              <a:rect l="l" t="t" r="r" b="b"/>
              <a:pathLst>
                <a:path w="1465" h="346" extrusionOk="0">
                  <a:moveTo>
                    <a:pt x="179" y="0"/>
                  </a:moveTo>
                  <a:cubicBezTo>
                    <a:pt x="95" y="0"/>
                    <a:pt x="0" y="72"/>
                    <a:pt x="0" y="179"/>
                  </a:cubicBezTo>
                  <a:cubicBezTo>
                    <a:pt x="0" y="274"/>
                    <a:pt x="83" y="346"/>
                    <a:pt x="179" y="346"/>
                  </a:cubicBezTo>
                  <a:lnTo>
                    <a:pt x="1286" y="346"/>
                  </a:lnTo>
                  <a:cubicBezTo>
                    <a:pt x="1369" y="346"/>
                    <a:pt x="1465" y="274"/>
                    <a:pt x="1465" y="179"/>
                  </a:cubicBezTo>
                  <a:cubicBezTo>
                    <a:pt x="1465" y="72"/>
                    <a:pt x="1381" y="0"/>
                    <a:pt x="12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24"/>
            <p:cNvSpPr/>
            <p:nvPr/>
          </p:nvSpPr>
          <p:spPr>
            <a:xfrm>
              <a:off x="5424768" y="3036051"/>
              <a:ext cx="46553" cy="10987"/>
            </a:xfrm>
            <a:custGeom>
              <a:avLst/>
              <a:gdLst/>
              <a:ahLst/>
              <a:cxnLst/>
              <a:rect l="l" t="t" r="r" b="b"/>
              <a:pathLst>
                <a:path w="1466" h="346" extrusionOk="0">
                  <a:moveTo>
                    <a:pt x="180" y="0"/>
                  </a:moveTo>
                  <a:cubicBezTo>
                    <a:pt x="96" y="0"/>
                    <a:pt x="1" y="72"/>
                    <a:pt x="1" y="179"/>
                  </a:cubicBezTo>
                  <a:cubicBezTo>
                    <a:pt x="1" y="274"/>
                    <a:pt x="84" y="346"/>
                    <a:pt x="180" y="346"/>
                  </a:cubicBezTo>
                  <a:lnTo>
                    <a:pt x="1287" y="346"/>
                  </a:lnTo>
                  <a:cubicBezTo>
                    <a:pt x="1370" y="346"/>
                    <a:pt x="1465" y="274"/>
                    <a:pt x="1465" y="179"/>
                  </a:cubicBezTo>
                  <a:cubicBezTo>
                    <a:pt x="1465" y="72"/>
                    <a:pt x="1394" y="0"/>
                    <a:pt x="12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24"/>
            <p:cNvSpPr/>
            <p:nvPr/>
          </p:nvSpPr>
          <p:spPr>
            <a:xfrm>
              <a:off x="5506823" y="3036051"/>
              <a:ext cx="46172" cy="10987"/>
            </a:xfrm>
            <a:custGeom>
              <a:avLst/>
              <a:gdLst/>
              <a:ahLst/>
              <a:cxnLst/>
              <a:rect l="l" t="t" r="r" b="b"/>
              <a:pathLst>
                <a:path w="1454" h="346" extrusionOk="0">
                  <a:moveTo>
                    <a:pt x="179" y="0"/>
                  </a:moveTo>
                  <a:cubicBezTo>
                    <a:pt x="84" y="0"/>
                    <a:pt x="1" y="72"/>
                    <a:pt x="1" y="179"/>
                  </a:cubicBezTo>
                  <a:cubicBezTo>
                    <a:pt x="1" y="274"/>
                    <a:pt x="72" y="346"/>
                    <a:pt x="179" y="346"/>
                  </a:cubicBezTo>
                  <a:lnTo>
                    <a:pt x="1275" y="346"/>
                  </a:lnTo>
                  <a:cubicBezTo>
                    <a:pt x="1370" y="346"/>
                    <a:pt x="1453" y="274"/>
                    <a:pt x="1453" y="179"/>
                  </a:cubicBezTo>
                  <a:cubicBezTo>
                    <a:pt x="1453" y="72"/>
                    <a:pt x="1370" y="0"/>
                    <a:pt x="12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24"/>
            <p:cNvSpPr/>
            <p:nvPr/>
          </p:nvSpPr>
          <p:spPr>
            <a:xfrm>
              <a:off x="5343126" y="2930752"/>
              <a:ext cx="46902" cy="33851"/>
            </a:xfrm>
            <a:custGeom>
              <a:avLst/>
              <a:gdLst/>
              <a:ahLst/>
              <a:cxnLst/>
              <a:rect l="l" t="t" r="r" b="b"/>
              <a:pathLst>
                <a:path w="1477" h="1066" extrusionOk="0">
                  <a:moveTo>
                    <a:pt x="1293" y="0"/>
                  </a:moveTo>
                  <a:cubicBezTo>
                    <a:pt x="1250" y="0"/>
                    <a:pt x="1209" y="18"/>
                    <a:pt x="1179" y="54"/>
                  </a:cubicBezTo>
                  <a:lnTo>
                    <a:pt x="572" y="661"/>
                  </a:lnTo>
                  <a:lnTo>
                    <a:pt x="322" y="411"/>
                  </a:lnTo>
                  <a:cubicBezTo>
                    <a:pt x="280" y="375"/>
                    <a:pt x="235" y="358"/>
                    <a:pt x="194" y="358"/>
                  </a:cubicBezTo>
                  <a:cubicBezTo>
                    <a:pt x="152" y="358"/>
                    <a:pt x="113" y="375"/>
                    <a:pt x="84" y="411"/>
                  </a:cubicBezTo>
                  <a:cubicBezTo>
                    <a:pt x="0" y="483"/>
                    <a:pt x="0" y="590"/>
                    <a:pt x="84" y="649"/>
                  </a:cubicBezTo>
                  <a:lnTo>
                    <a:pt x="453" y="1018"/>
                  </a:lnTo>
                  <a:cubicBezTo>
                    <a:pt x="476" y="1054"/>
                    <a:pt x="524" y="1066"/>
                    <a:pt x="572" y="1066"/>
                  </a:cubicBezTo>
                  <a:cubicBezTo>
                    <a:pt x="619" y="1066"/>
                    <a:pt x="655" y="1054"/>
                    <a:pt x="691" y="1018"/>
                  </a:cubicBezTo>
                  <a:lnTo>
                    <a:pt x="1417" y="292"/>
                  </a:lnTo>
                  <a:cubicBezTo>
                    <a:pt x="1477" y="233"/>
                    <a:pt x="1477" y="125"/>
                    <a:pt x="1417" y="54"/>
                  </a:cubicBezTo>
                  <a:cubicBezTo>
                    <a:pt x="1381" y="18"/>
                    <a:pt x="1337" y="0"/>
                    <a:pt x="12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24"/>
            <p:cNvSpPr/>
            <p:nvPr/>
          </p:nvSpPr>
          <p:spPr>
            <a:xfrm>
              <a:off x="5506442" y="2930752"/>
              <a:ext cx="47283" cy="33851"/>
            </a:xfrm>
            <a:custGeom>
              <a:avLst/>
              <a:gdLst/>
              <a:ahLst/>
              <a:cxnLst/>
              <a:rect l="l" t="t" r="r" b="b"/>
              <a:pathLst>
                <a:path w="1489" h="1066" extrusionOk="0">
                  <a:moveTo>
                    <a:pt x="1282" y="0"/>
                  </a:moveTo>
                  <a:cubicBezTo>
                    <a:pt x="1239" y="0"/>
                    <a:pt x="1197" y="18"/>
                    <a:pt x="1167" y="54"/>
                  </a:cubicBezTo>
                  <a:lnTo>
                    <a:pt x="560" y="661"/>
                  </a:lnTo>
                  <a:lnTo>
                    <a:pt x="310" y="411"/>
                  </a:lnTo>
                  <a:cubicBezTo>
                    <a:pt x="275" y="375"/>
                    <a:pt x="230" y="358"/>
                    <a:pt x="187" y="358"/>
                  </a:cubicBezTo>
                  <a:cubicBezTo>
                    <a:pt x="144" y="358"/>
                    <a:pt x="102" y="375"/>
                    <a:pt x="72" y="411"/>
                  </a:cubicBezTo>
                  <a:cubicBezTo>
                    <a:pt x="1" y="483"/>
                    <a:pt x="1" y="590"/>
                    <a:pt x="72" y="649"/>
                  </a:cubicBezTo>
                  <a:lnTo>
                    <a:pt x="441" y="1018"/>
                  </a:lnTo>
                  <a:cubicBezTo>
                    <a:pt x="477" y="1054"/>
                    <a:pt x="513" y="1066"/>
                    <a:pt x="560" y="1066"/>
                  </a:cubicBezTo>
                  <a:cubicBezTo>
                    <a:pt x="608" y="1066"/>
                    <a:pt x="656" y="1054"/>
                    <a:pt x="679" y="1018"/>
                  </a:cubicBezTo>
                  <a:lnTo>
                    <a:pt x="1406" y="292"/>
                  </a:lnTo>
                  <a:cubicBezTo>
                    <a:pt x="1489" y="233"/>
                    <a:pt x="1489" y="125"/>
                    <a:pt x="1406" y="54"/>
                  </a:cubicBezTo>
                  <a:cubicBezTo>
                    <a:pt x="1370" y="18"/>
                    <a:pt x="1325" y="0"/>
                    <a:pt x="12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24"/>
            <p:cNvSpPr/>
            <p:nvPr/>
          </p:nvSpPr>
          <p:spPr>
            <a:xfrm>
              <a:off x="5424419" y="2977336"/>
              <a:ext cx="47283" cy="34168"/>
            </a:xfrm>
            <a:custGeom>
              <a:avLst/>
              <a:gdLst/>
              <a:ahLst/>
              <a:cxnLst/>
              <a:rect l="l" t="t" r="r" b="b"/>
              <a:pathLst>
                <a:path w="1489" h="1076" extrusionOk="0">
                  <a:moveTo>
                    <a:pt x="1293" y="1"/>
                  </a:moveTo>
                  <a:cubicBezTo>
                    <a:pt x="1250" y="1"/>
                    <a:pt x="1208" y="22"/>
                    <a:pt x="1179" y="63"/>
                  </a:cubicBezTo>
                  <a:lnTo>
                    <a:pt x="572" y="671"/>
                  </a:lnTo>
                  <a:lnTo>
                    <a:pt x="321" y="421"/>
                  </a:lnTo>
                  <a:cubicBezTo>
                    <a:pt x="280" y="379"/>
                    <a:pt x="235" y="358"/>
                    <a:pt x="193" y="358"/>
                  </a:cubicBezTo>
                  <a:cubicBezTo>
                    <a:pt x="152" y="358"/>
                    <a:pt x="113" y="379"/>
                    <a:pt x="83" y="421"/>
                  </a:cubicBezTo>
                  <a:cubicBezTo>
                    <a:pt x="0" y="492"/>
                    <a:pt x="0" y="599"/>
                    <a:pt x="83" y="659"/>
                  </a:cubicBezTo>
                  <a:lnTo>
                    <a:pt x="452" y="1028"/>
                  </a:lnTo>
                  <a:cubicBezTo>
                    <a:pt x="476" y="1052"/>
                    <a:pt x="524" y="1075"/>
                    <a:pt x="572" y="1075"/>
                  </a:cubicBezTo>
                  <a:cubicBezTo>
                    <a:pt x="619" y="1075"/>
                    <a:pt x="655" y="1052"/>
                    <a:pt x="691" y="1028"/>
                  </a:cubicBezTo>
                  <a:lnTo>
                    <a:pt x="1417" y="301"/>
                  </a:lnTo>
                  <a:cubicBezTo>
                    <a:pt x="1488" y="242"/>
                    <a:pt x="1488" y="123"/>
                    <a:pt x="1417" y="63"/>
                  </a:cubicBezTo>
                  <a:cubicBezTo>
                    <a:pt x="1381" y="22"/>
                    <a:pt x="1336" y="1"/>
                    <a:pt x="12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24"/>
            <p:cNvSpPr/>
            <p:nvPr/>
          </p:nvSpPr>
          <p:spPr>
            <a:xfrm>
              <a:off x="5261453" y="3024143"/>
              <a:ext cx="47283" cy="33851"/>
            </a:xfrm>
            <a:custGeom>
              <a:avLst/>
              <a:gdLst/>
              <a:ahLst/>
              <a:cxnLst/>
              <a:rect l="l" t="t" r="r" b="b"/>
              <a:pathLst>
                <a:path w="1489" h="1066" extrusionOk="0">
                  <a:moveTo>
                    <a:pt x="1289" y="0"/>
                  </a:moveTo>
                  <a:cubicBezTo>
                    <a:pt x="1248" y="0"/>
                    <a:pt x="1209" y="18"/>
                    <a:pt x="1179" y="54"/>
                  </a:cubicBezTo>
                  <a:lnTo>
                    <a:pt x="572" y="673"/>
                  </a:lnTo>
                  <a:lnTo>
                    <a:pt x="310" y="411"/>
                  </a:lnTo>
                  <a:cubicBezTo>
                    <a:pt x="274" y="375"/>
                    <a:pt x="230" y="357"/>
                    <a:pt x="186" y="357"/>
                  </a:cubicBezTo>
                  <a:cubicBezTo>
                    <a:pt x="143" y="357"/>
                    <a:pt x="102" y="375"/>
                    <a:pt x="72" y="411"/>
                  </a:cubicBezTo>
                  <a:cubicBezTo>
                    <a:pt x="0" y="494"/>
                    <a:pt x="0" y="590"/>
                    <a:pt x="72" y="649"/>
                  </a:cubicBezTo>
                  <a:lnTo>
                    <a:pt x="453" y="1030"/>
                  </a:lnTo>
                  <a:cubicBezTo>
                    <a:pt x="477" y="1054"/>
                    <a:pt x="524" y="1066"/>
                    <a:pt x="572" y="1066"/>
                  </a:cubicBezTo>
                  <a:cubicBezTo>
                    <a:pt x="608" y="1066"/>
                    <a:pt x="655" y="1054"/>
                    <a:pt x="691" y="1030"/>
                  </a:cubicBezTo>
                  <a:lnTo>
                    <a:pt x="1417" y="292"/>
                  </a:lnTo>
                  <a:cubicBezTo>
                    <a:pt x="1489" y="220"/>
                    <a:pt x="1489" y="113"/>
                    <a:pt x="1417" y="54"/>
                  </a:cubicBezTo>
                  <a:cubicBezTo>
                    <a:pt x="1376" y="18"/>
                    <a:pt x="1331" y="0"/>
                    <a:pt x="12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24"/>
            <p:cNvSpPr/>
            <p:nvPr/>
          </p:nvSpPr>
          <p:spPr>
            <a:xfrm>
              <a:off x="5424419" y="2884231"/>
              <a:ext cx="47283" cy="33883"/>
            </a:xfrm>
            <a:custGeom>
              <a:avLst/>
              <a:gdLst/>
              <a:ahLst/>
              <a:cxnLst/>
              <a:rect l="l" t="t" r="r" b="b"/>
              <a:pathLst>
                <a:path w="1489" h="1067" extrusionOk="0">
                  <a:moveTo>
                    <a:pt x="1293" y="1"/>
                  </a:moveTo>
                  <a:cubicBezTo>
                    <a:pt x="1250" y="1"/>
                    <a:pt x="1208" y="19"/>
                    <a:pt x="1179" y="54"/>
                  </a:cubicBezTo>
                  <a:lnTo>
                    <a:pt x="572" y="674"/>
                  </a:lnTo>
                  <a:lnTo>
                    <a:pt x="321" y="412"/>
                  </a:lnTo>
                  <a:cubicBezTo>
                    <a:pt x="280" y="376"/>
                    <a:pt x="235" y="358"/>
                    <a:pt x="193" y="358"/>
                  </a:cubicBezTo>
                  <a:cubicBezTo>
                    <a:pt x="152" y="358"/>
                    <a:pt x="113" y="376"/>
                    <a:pt x="83" y="412"/>
                  </a:cubicBezTo>
                  <a:cubicBezTo>
                    <a:pt x="0" y="495"/>
                    <a:pt x="0" y="590"/>
                    <a:pt x="83" y="650"/>
                  </a:cubicBezTo>
                  <a:lnTo>
                    <a:pt x="452" y="1031"/>
                  </a:lnTo>
                  <a:cubicBezTo>
                    <a:pt x="476" y="1055"/>
                    <a:pt x="524" y="1067"/>
                    <a:pt x="572" y="1067"/>
                  </a:cubicBezTo>
                  <a:cubicBezTo>
                    <a:pt x="619" y="1067"/>
                    <a:pt x="655" y="1055"/>
                    <a:pt x="691" y="1031"/>
                  </a:cubicBezTo>
                  <a:lnTo>
                    <a:pt x="1417" y="293"/>
                  </a:lnTo>
                  <a:cubicBezTo>
                    <a:pt x="1488" y="221"/>
                    <a:pt x="1488" y="114"/>
                    <a:pt x="1417" y="54"/>
                  </a:cubicBezTo>
                  <a:cubicBezTo>
                    <a:pt x="1381" y="19"/>
                    <a:pt x="1336" y="1"/>
                    <a:pt x="12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5" name="Google Shape;435;p24"/>
          <p:cNvSpPr/>
          <p:nvPr/>
        </p:nvSpPr>
        <p:spPr>
          <a:xfrm>
            <a:off x="3480917" y="2909063"/>
            <a:ext cx="343335" cy="343303"/>
          </a:xfrm>
          <a:custGeom>
            <a:avLst/>
            <a:gdLst/>
            <a:ahLst/>
            <a:cxnLst/>
            <a:rect l="l" t="t" r="r" b="b"/>
            <a:pathLst>
              <a:path w="10812" h="10811" extrusionOk="0">
                <a:moveTo>
                  <a:pt x="2769" y="2858"/>
                </a:moveTo>
                <a:cubicBezTo>
                  <a:pt x="2830" y="2858"/>
                  <a:pt x="2892" y="2866"/>
                  <a:pt x="2954" y="2881"/>
                </a:cubicBezTo>
                <a:cubicBezTo>
                  <a:pt x="3251" y="2941"/>
                  <a:pt x="3489" y="3191"/>
                  <a:pt x="3549" y="3489"/>
                </a:cubicBezTo>
                <a:cubicBezTo>
                  <a:pt x="3608" y="3774"/>
                  <a:pt x="3501" y="4036"/>
                  <a:pt x="3275" y="4227"/>
                </a:cubicBezTo>
                <a:cubicBezTo>
                  <a:pt x="3132" y="4346"/>
                  <a:pt x="3037" y="4548"/>
                  <a:pt x="3037" y="4739"/>
                </a:cubicBezTo>
                <a:lnTo>
                  <a:pt x="3037" y="5084"/>
                </a:lnTo>
                <a:cubicBezTo>
                  <a:pt x="3037" y="5346"/>
                  <a:pt x="3263" y="5572"/>
                  <a:pt x="3525" y="5572"/>
                </a:cubicBezTo>
                <a:lnTo>
                  <a:pt x="5228" y="5572"/>
                </a:lnTo>
                <a:lnTo>
                  <a:pt x="5228" y="7263"/>
                </a:lnTo>
                <a:cubicBezTo>
                  <a:pt x="5228" y="7370"/>
                  <a:pt x="5156" y="7441"/>
                  <a:pt x="5049" y="7441"/>
                </a:cubicBezTo>
                <a:lnTo>
                  <a:pt x="4704" y="7441"/>
                </a:lnTo>
                <a:cubicBezTo>
                  <a:pt x="4597" y="7441"/>
                  <a:pt x="4513" y="7406"/>
                  <a:pt x="4442" y="7322"/>
                </a:cubicBezTo>
                <a:cubicBezTo>
                  <a:pt x="4225" y="7076"/>
                  <a:pt x="3925" y="6935"/>
                  <a:pt x="3599" y="6935"/>
                </a:cubicBezTo>
                <a:cubicBezTo>
                  <a:pt x="3532" y="6935"/>
                  <a:pt x="3463" y="6941"/>
                  <a:pt x="3394" y="6953"/>
                </a:cubicBezTo>
                <a:cubicBezTo>
                  <a:pt x="2965" y="7025"/>
                  <a:pt x="2620" y="7370"/>
                  <a:pt x="2537" y="7787"/>
                </a:cubicBezTo>
                <a:cubicBezTo>
                  <a:pt x="2453" y="8120"/>
                  <a:pt x="2549" y="8454"/>
                  <a:pt x="2751" y="8715"/>
                </a:cubicBezTo>
                <a:cubicBezTo>
                  <a:pt x="2965" y="8965"/>
                  <a:pt x="3275" y="9108"/>
                  <a:pt x="3608" y="9108"/>
                </a:cubicBezTo>
                <a:cubicBezTo>
                  <a:pt x="3930" y="9108"/>
                  <a:pt x="4227" y="8965"/>
                  <a:pt x="4442" y="8715"/>
                </a:cubicBezTo>
                <a:cubicBezTo>
                  <a:pt x="4501" y="8632"/>
                  <a:pt x="4585" y="8608"/>
                  <a:pt x="4692" y="8608"/>
                </a:cubicBezTo>
                <a:lnTo>
                  <a:pt x="5037" y="8608"/>
                </a:lnTo>
                <a:cubicBezTo>
                  <a:pt x="5132" y="8608"/>
                  <a:pt x="5216" y="8680"/>
                  <a:pt x="5216" y="8787"/>
                </a:cubicBezTo>
                <a:lnTo>
                  <a:pt x="5216" y="10501"/>
                </a:lnTo>
                <a:lnTo>
                  <a:pt x="846" y="10501"/>
                </a:lnTo>
                <a:cubicBezTo>
                  <a:pt x="572" y="10501"/>
                  <a:pt x="334" y="10263"/>
                  <a:pt x="334" y="9977"/>
                </a:cubicBezTo>
                <a:lnTo>
                  <a:pt x="334" y="5572"/>
                </a:lnTo>
                <a:lnTo>
                  <a:pt x="2025" y="5572"/>
                </a:lnTo>
                <a:cubicBezTo>
                  <a:pt x="2299" y="5572"/>
                  <a:pt x="2513" y="5346"/>
                  <a:pt x="2513" y="5084"/>
                </a:cubicBezTo>
                <a:lnTo>
                  <a:pt x="2513" y="4727"/>
                </a:lnTo>
                <a:cubicBezTo>
                  <a:pt x="2513" y="4513"/>
                  <a:pt x="2430" y="4334"/>
                  <a:pt x="2299" y="4215"/>
                </a:cubicBezTo>
                <a:cubicBezTo>
                  <a:pt x="2120" y="4072"/>
                  <a:pt x="2013" y="3858"/>
                  <a:pt x="2013" y="3620"/>
                </a:cubicBezTo>
                <a:cubicBezTo>
                  <a:pt x="2013" y="3381"/>
                  <a:pt x="2120" y="3179"/>
                  <a:pt x="2299" y="3024"/>
                </a:cubicBezTo>
                <a:cubicBezTo>
                  <a:pt x="2431" y="2919"/>
                  <a:pt x="2596" y="2858"/>
                  <a:pt x="2769" y="2858"/>
                </a:cubicBezTo>
                <a:close/>
                <a:moveTo>
                  <a:pt x="10014" y="298"/>
                </a:moveTo>
                <a:cubicBezTo>
                  <a:pt x="10300" y="298"/>
                  <a:pt x="10538" y="536"/>
                  <a:pt x="10538" y="822"/>
                </a:cubicBezTo>
                <a:lnTo>
                  <a:pt x="10538" y="5239"/>
                </a:lnTo>
                <a:lnTo>
                  <a:pt x="10312" y="5239"/>
                </a:lnTo>
                <a:cubicBezTo>
                  <a:pt x="10228" y="5239"/>
                  <a:pt x="10157" y="5322"/>
                  <a:pt x="10157" y="5406"/>
                </a:cubicBezTo>
                <a:cubicBezTo>
                  <a:pt x="10157" y="5501"/>
                  <a:pt x="10228" y="5572"/>
                  <a:pt x="10312" y="5572"/>
                </a:cubicBezTo>
                <a:lnTo>
                  <a:pt x="10490" y="5572"/>
                </a:lnTo>
                <a:lnTo>
                  <a:pt x="10490" y="9977"/>
                </a:lnTo>
                <a:cubicBezTo>
                  <a:pt x="10490" y="10263"/>
                  <a:pt x="10252" y="10501"/>
                  <a:pt x="9978" y="10501"/>
                </a:cubicBezTo>
                <a:lnTo>
                  <a:pt x="5573" y="10501"/>
                </a:lnTo>
                <a:lnTo>
                  <a:pt x="5573" y="8799"/>
                </a:lnTo>
                <a:cubicBezTo>
                  <a:pt x="5573" y="8537"/>
                  <a:pt x="5347" y="8311"/>
                  <a:pt x="5073" y="8311"/>
                </a:cubicBezTo>
                <a:lnTo>
                  <a:pt x="4739" y="8311"/>
                </a:lnTo>
                <a:cubicBezTo>
                  <a:pt x="4525" y="8311"/>
                  <a:pt x="4347" y="8394"/>
                  <a:pt x="4227" y="8537"/>
                </a:cubicBezTo>
                <a:cubicBezTo>
                  <a:pt x="4085" y="8715"/>
                  <a:pt x="3870" y="8811"/>
                  <a:pt x="3632" y="8811"/>
                </a:cubicBezTo>
                <a:cubicBezTo>
                  <a:pt x="3394" y="8811"/>
                  <a:pt x="3192" y="8715"/>
                  <a:pt x="3037" y="8537"/>
                </a:cubicBezTo>
                <a:cubicBezTo>
                  <a:pt x="2894" y="8358"/>
                  <a:pt x="2834" y="8120"/>
                  <a:pt x="2894" y="7882"/>
                </a:cubicBezTo>
                <a:cubicBezTo>
                  <a:pt x="2954" y="7584"/>
                  <a:pt x="3204" y="7346"/>
                  <a:pt x="3501" y="7287"/>
                </a:cubicBezTo>
                <a:cubicBezTo>
                  <a:pt x="3557" y="7275"/>
                  <a:pt x="3612" y="7269"/>
                  <a:pt x="3665" y="7269"/>
                </a:cubicBezTo>
                <a:cubicBezTo>
                  <a:pt x="3887" y="7269"/>
                  <a:pt x="4086" y="7367"/>
                  <a:pt x="4239" y="7549"/>
                </a:cubicBezTo>
                <a:cubicBezTo>
                  <a:pt x="4358" y="7703"/>
                  <a:pt x="4561" y="7787"/>
                  <a:pt x="4751" y="7787"/>
                </a:cubicBezTo>
                <a:lnTo>
                  <a:pt x="5097" y="7787"/>
                </a:lnTo>
                <a:cubicBezTo>
                  <a:pt x="5359" y="7787"/>
                  <a:pt x="5585" y="7561"/>
                  <a:pt x="5585" y="7299"/>
                </a:cubicBezTo>
                <a:lnTo>
                  <a:pt x="5585" y="5596"/>
                </a:lnTo>
                <a:lnTo>
                  <a:pt x="7275" y="5596"/>
                </a:lnTo>
                <a:cubicBezTo>
                  <a:pt x="7383" y="5596"/>
                  <a:pt x="7454" y="5679"/>
                  <a:pt x="7454" y="5775"/>
                </a:cubicBezTo>
                <a:lnTo>
                  <a:pt x="7454" y="6120"/>
                </a:lnTo>
                <a:cubicBezTo>
                  <a:pt x="7454" y="6227"/>
                  <a:pt x="7418" y="6310"/>
                  <a:pt x="7335" y="6394"/>
                </a:cubicBezTo>
                <a:cubicBezTo>
                  <a:pt x="7037" y="6644"/>
                  <a:pt x="6894" y="7025"/>
                  <a:pt x="6966" y="7430"/>
                </a:cubicBezTo>
                <a:cubicBezTo>
                  <a:pt x="7037" y="7858"/>
                  <a:pt x="7383" y="8203"/>
                  <a:pt x="7799" y="8299"/>
                </a:cubicBezTo>
                <a:cubicBezTo>
                  <a:pt x="7871" y="8311"/>
                  <a:pt x="7954" y="8323"/>
                  <a:pt x="8037" y="8323"/>
                </a:cubicBezTo>
                <a:cubicBezTo>
                  <a:pt x="8288" y="8323"/>
                  <a:pt x="8526" y="8239"/>
                  <a:pt x="8728" y="8084"/>
                </a:cubicBezTo>
                <a:cubicBezTo>
                  <a:pt x="8978" y="7882"/>
                  <a:pt x="9121" y="7561"/>
                  <a:pt x="9121" y="7239"/>
                </a:cubicBezTo>
                <a:cubicBezTo>
                  <a:pt x="9121" y="6906"/>
                  <a:pt x="8978" y="6608"/>
                  <a:pt x="8728" y="6406"/>
                </a:cubicBezTo>
                <a:cubicBezTo>
                  <a:pt x="8645" y="6346"/>
                  <a:pt x="8621" y="6251"/>
                  <a:pt x="8621" y="6132"/>
                </a:cubicBezTo>
                <a:lnTo>
                  <a:pt x="8621" y="5798"/>
                </a:lnTo>
                <a:cubicBezTo>
                  <a:pt x="8621" y="5691"/>
                  <a:pt x="8692" y="5620"/>
                  <a:pt x="8799" y="5620"/>
                </a:cubicBezTo>
                <a:lnTo>
                  <a:pt x="9645" y="5620"/>
                </a:lnTo>
                <a:cubicBezTo>
                  <a:pt x="9740" y="5620"/>
                  <a:pt x="9812" y="5536"/>
                  <a:pt x="9812" y="5453"/>
                </a:cubicBezTo>
                <a:cubicBezTo>
                  <a:pt x="9812" y="5358"/>
                  <a:pt x="9740" y="5286"/>
                  <a:pt x="9645" y="5286"/>
                </a:cubicBezTo>
                <a:lnTo>
                  <a:pt x="8799" y="5286"/>
                </a:lnTo>
                <a:cubicBezTo>
                  <a:pt x="8526" y="5286"/>
                  <a:pt x="8311" y="5513"/>
                  <a:pt x="8311" y="5775"/>
                </a:cubicBezTo>
                <a:lnTo>
                  <a:pt x="8311" y="6120"/>
                </a:lnTo>
                <a:cubicBezTo>
                  <a:pt x="8311" y="6334"/>
                  <a:pt x="8395" y="6513"/>
                  <a:pt x="8526" y="6632"/>
                </a:cubicBezTo>
                <a:cubicBezTo>
                  <a:pt x="8704" y="6775"/>
                  <a:pt x="8811" y="6989"/>
                  <a:pt x="8811" y="7227"/>
                </a:cubicBezTo>
                <a:cubicBezTo>
                  <a:pt x="8811" y="7465"/>
                  <a:pt x="8704" y="7668"/>
                  <a:pt x="8526" y="7822"/>
                </a:cubicBezTo>
                <a:cubicBezTo>
                  <a:pt x="8394" y="7928"/>
                  <a:pt x="8229" y="7988"/>
                  <a:pt x="8056" y="7988"/>
                </a:cubicBezTo>
                <a:cubicBezTo>
                  <a:pt x="7995" y="7988"/>
                  <a:pt x="7933" y="7981"/>
                  <a:pt x="7871" y="7965"/>
                </a:cubicBezTo>
                <a:cubicBezTo>
                  <a:pt x="7573" y="7906"/>
                  <a:pt x="7335" y="7656"/>
                  <a:pt x="7275" y="7358"/>
                </a:cubicBezTo>
                <a:cubicBezTo>
                  <a:pt x="7216" y="7072"/>
                  <a:pt x="7323" y="6810"/>
                  <a:pt x="7549" y="6608"/>
                </a:cubicBezTo>
                <a:cubicBezTo>
                  <a:pt x="7692" y="6489"/>
                  <a:pt x="7787" y="6298"/>
                  <a:pt x="7787" y="6108"/>
                </a:cubicBezTo>
                <a:lnTo>
                  <a:pt x="7787" y="5763"/>
                </a:lnTo>
                <a:cubicBezTo>
                  <a:pt x="7787" y="5501"/>
                  <a:pt x="7561" y="5275"/>
                  <a:pt x="7287" y="5275"/>
                </a:cubicBezTo>
                <a:lnTo>
                  <a:pt x="5597" y="5275"/>
                </a:lnTo>
                <a:lnTo>
                  <a:pt x="5597" y="3572"/>
                </a:lnTo>
                <a:cubicBezTo>
                  <a:pt x="5597" y="3477"/>
                  <a:pt x="5668" y="3393"/>
                  <a:pt x="5775" y="3393"/>
                </a:cubicBezTo>
                <a:lnTo>
                  <a:pt x="6121" y="3393"/>
                </a:lnTo>
                <a:cubicBezTo>
                  <a:pt x="6216" y="3393"/>
                  <a:pt x="6311" y="3441"/>
                  <a:pt x="6383" y="3512"/>
                </a:cubicBezTo>
                <a:cubicBezTo>
                  <a:pt x="6592" y="3762"/>
                  <a:pt x="6901" y="3911"/>
                  <a:pt x="7234" y="3911"/>
                </a:cubicBezTo>
                <a:cubicBezTo>
                  <a:pt x="7299" y="3911"/>
                  <a:pt x="7364" y="3905"/>
                  <a:pt x="7430" y="3893"/>
                </a:cubicBezTo>
                <a:cubicBezTo>
                  <a:pt x="7859" y="3810"/>
                  <a:pt x="8204" y="3477"/>
                  <a:pt x="8288" y="3060"/>
                </a:cubicBezTo>
                <a:cubicBezTo>
                  <a:pt x="8359" y="2727"/>
                  <a:pt x="8276" y="2381"/>
                  <a:pt x="8061" y="2131"/>
                </a:cubicBezTo>
                <a:cubicBezTo>
                  <a:pt x="7859" y="1881"/>
                  <a:pt x="7549" y="1726"/>
                  <a:pt x="7216" y="1726"/>
                </a:cubicBezTo>
                <a:cubicBezTo>
                  <a:pt x="6894" y="1726"/>
                  <a:pt x="6597" y="1881"/>
                  <a:pt x="6383" y="2131"/>
                </a:cubicBezTo>
                <a:cubicBezTo>
                  <a:pt x="6323" y="2203"/>
                  <a:pt x="6240" y="2238"/>
                  <a:pt x="6132" y="2238"/>
                </a:cubicBezTo>
                <a:lnTo>
                  <a:pt x="5787" y="2238"/>
                </a:lnTo>
                <a:cubicBezTo>
                  <a:pt x="5680" y="2238"/>
                  <a:pt x="5609" y="2167"/>
                  <a:pt x="5609" y="2060"/>
                </a:cubicBezTo>
                <a:lnTo>
                  <a:pt x="5609" y="1215"/>
                </a:lnTo>
                <a:cubicBezTo>
                  <a:pt x="5609" y="1119"/>
                  <a:pt x="5537" y="1048"/>
                  <a:pt x="5442" y="1048"/>
                </a:cubicBezTo>
                <a:cubicBezTo>
                  <a:pt x="5359" y="1048"/>
                  <a:pt x="5287" y="1119"/>
                  <a:pt x="5287" y="1215"/>
                </a:cubicBezTo>
                <a:lnTo>
                  <a:pt x="5287" y="2060"/>
                </a:lnTo>
                <a:cubicBezTo>
                  <a:pt x="5287" y="2322"/>
                  <a:pt x="5501" y="2548"/>
                  <a:pt x="5775" y="2548"/>
                </a:cubicBezTo>
                <a:lnTo>
                  <a:pt x="6121" y="2548"/>
                </a:lnTo>
                <a:cubicBezTo>
                  <a:pt x="6323" y="2548"/>
                  <a:pt x="6502" y="2465"/>
                  <a:pt x="6621" y="2322"/>
                </a:cubicBezTo>
                <a:cubicBezTo>
                  <a:pt x="6775" y="2143"/>
                  <a:pt x="6978" y="2048"/>
                  <a:pt x="7216" y="2048"/>
                </a:cubicBezTo>
                <a:cubicBezTo>
                  <a:pt x="7454" y="2048"/>
                  <a:pt x="7668" y="2143"/>
                  <a:pt x="7811" y="2322"/>
                </a:cubicBezTo>
                <a:cubicBezTo>
                  <a:pt x="7966" y="2500"/>
                  <a:pt x="8026" y="2739"/>
                  <a:pt x="7966" y="2977"/>
                </a:cubicBezTo>
                <a:cubicBezTo>
                  <a:pt x="7907" y="3274"/>
                  <a:pt x="7656" y="3512"/>
                  <a:pt x="7359" y="3572"/>
                </a:cubicBezTo>
                <a:cubicBezTo>
                  <a:pt x="7303" y="3584"/>
                  <a:pt x="7248" y="3589"/>
                  <a:pt x="7193" y="3589"/>
                </a:cubicBezTo>
                <a:cubicBezTo>
                  <a:pt x="6969" y="3589"/>
                  <a:pt x="6762" y="3492"/>
                  <a:pt x="6609" y="3310"/>
                </a:cubicBezTo>
                <a:cubicBezTo>
                  <a:pt x="6490" y="3155"/>
                  <a:pt x="6299" y="3072"/>
                  <a:pt x="6097" y="3072"/>
                </a:cubicBezTo>
                <a:lnTo>
                  <a:pt x="5763" y="3072"/>
                </a:lnTo>
                <a:cubicBezTo>
                  <a:pt x="5490" y="3072"/>
                  <a:pt x="5275" y="3298"/>
                  <a:pt x="5275" y="3560"/>
                </a:cubicBezTo>
                <a:lnTo>
                  <a:pt x="5275" y="5263"/>
                </a:lnTo>
                <a:lnTo>
                  <a:pt x="3573" y="5263"/>
                </a:lnTo>
                <a:cubicBezTo>
                  <a:pt x="3465" y="5263"/>
                  <a:pt x="3394" y="5179"/>
                  <a:pt x="3394" y="5084"/>
                </a:cubicBezTo>
                <a:lnTo>
                  <a:pt x="3394" y="4727"/>
                </a:lnTo>
                <a:cubicBezTo>
                  <a:pt x="3394" y="4620"/>
                  <a:pt x="3442" y="4524"/>
                  <a:pt x="3513" y="4453"/>
                </a:cubicBezTo>
                <a:cubicBezTo>
                  <a:pt x="3811" y="4203"/>
                  <a:pt x="3954" y="3810"/>
                  <a:pt x="3882" y="3417"/>
                </a:cubicBezTo>
                <a:cubicBezTo>
                  <a:pt x="3811" y="2977"/>
                  <a:pt x="3465" y="2643"/>
                  <a:pt x="3049" y="2548"/>
                </a:cubicBezTo>
                <a:cubicBezTo>
                  <a:pt x="2973" y="2531"/>
                  <a:pt x="2896" y="2523"/>
                  <a:pt x="2820" y="2523"/>
                </a:cubicBezTo>
                <a:cubicBezTo>
                  <a:pt x="2570" y="2523"/>
                  <a:pt x="2323" y="2610"/>
                  <a:pt x="2132" y="2774"/>
                </a:cubicBezTo>
                <a:cubicBezTo>
                  <a:pt x="1870" y="2977"/>
                  <a:pt x="1727" y="3298"/>
                  <a:pt x="1727" y="3620"/>
                </a:cubicBezTo>
                <a:cubicBezTo>
                  <a:pt x="1727" y="3941"/>
                  <a:pt x="1870" y="4239"/>
                  <a:pt x="2132" y="4453"/>
                </a:cubicBezTo>
                <a:cubicBezTo>
                  <a:pt x="2203" y="4513"/>
                  <a:pt x="2227" y="4608"/>
                  <a:pt x="2227" y="4703"/>
                </a:cubicBezTo>
                <a:lnTo>
                  <a:pt x="2227" y="5048"/>
                </a:lnTo>
                <a:cubicBezTo>
                  <a:pt x="2227" y="5155"/>
                  <a:pt x="2156" y="5227"/>
                  <a:pt x="2049" y="5227"/>
                </a:cubicBezTo>
                <a:lnTo>
                  <a:pt x="358" y="5227"/>
                </a:lnTo>
                <a:lnTo>
                  <a:pt x="358" y="822"/>
                </a:lnTo>
                <a:cubicBezTo>
                  <a:pt x="358" y="536"/>
                  <a:pt x="596" y="298"/>
                  <a:pt x="882" y="298"/>
                </a:cubicBezTo>
                <a:lnTo>
                  <a:pt x="5287" y="298"/>
                </a:lnTo>
                <a:lnTo>
                  <a:pt x="5287" y="476"/>
                </a:lnTo>
                <a:cubicBezTo>
                  <a:pt x="5287" y="572"/>
                  <a:pt x="5359" y="643"/>
                  <a:pt x="5442" y="643"/>
                </a:cubicBezTo>
                <a:cubicBezTo>
                  <a:pt x="5537" y="643"/>
                  <a:pt x="5609" y="572"/>
                  <a:pt x="5609" y="476"/>
                </a:cubicBezTo>
                <a:lnTo>
                  <a:pt x="5609" y="298"/>
                </a:lnTo>
                <a:close/>
                <a:moveTo>
                  <a:pt x="834" y="0"/>
                </a:moveTo>
                <a:cubicBezTo>
                  <a:pt x="370" y="0"/>
                  <a:pt x="1" y="381"/>
                  <a:pt x="1" y="834"/>
                </a:cubicBezTo>
                <a:lnTo>
                  <a:pt x="1" y="9977"/>
                </a:lnTo>
                <a:cubicBezTo>
                  <a:pt x="1" y="10442"/>
                  <a:pt x="370" y="10811"/>
                  <a:pt x="834" y="10811"/>
                </a:cubicBezTo>
                <a:lnTo>
                  <a:pt x="9978" y="10811"/>
                </a:lnTo>
                <a:cubicBezTo>
                  <a:pt x="10431" y="10811"/>
                  <a:pt x="10812" y="10442"/>
                  <a:pt x="10812" y="9977"/>
                </a:cubicBezTo>
                <a:lnTo>
                  <a:pt x="10812" y="834"/>
                </a:lnTo>
                <a:cubicBezTo>
                  <a:pt x="10812" y="381"/>
                  <a:pt x="10431" y="0"/>
                  <a:pt x="997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6" name="Google Shape;436;p24"/>
          <p:cNvGrpSpPr/>
          <p:nvPr/>
        </p:nvGrpSpPr>
        <p:grpSpPr>
          <a:xfrm>
            <a:off x="1641730" y="2896393"/>
            <a:ext cx="344065" cy="368644"/>
            <a:chOff x="4149138" y="4121151"/>
            <a:chExt cx="344065" cy="368644"/>
          </a:xfrm>
        </p:grpSpPr>
        <p:sp>
          <p:nvSpPr>
            <p:cNvPr id="437" name="Google Shape;437;p24"/>
            <p:cNvSpPr/>
            <p:nvPr/>
          </p:nvSpPr>
          <p:spPr>
            <a:xfrm>
              <a:off x="4205853" y="4182724"/>
              <a:ext cx="225746" cy="307071"/>
            </a:xfrm>
            <a:custGeom>
              <a:avLst/>
              <a:gdLst/>
              <a:ahLst/>
              <a:cxnLst/>
              <a:rect l="l" t="t" r="r" b="b"/>
              <a:pathLst>
                <a:path w="7109" h="9670" extrusionOk="0">
                  <a:moveTo>
                    <a:pt x="3643" y="359"/>
                  </a:moveTo>
                  <a:cubicBezTo>
                    <a:pt x="4417" y="359"/>
                    <a:pt x="5132" y="645"/>
                    <a:pt x="5703" y="1157"/>
                  </a:cubicBezTo>
                  <a:cubicBezTo>
                    <a:pt x="6358" y="1752"/>
                    <a:pt x="6751" y="2597"/>
                    <a:pt x="6751" y="3478"/>
                  </a:cubicBezTo>
                  <a:cubicBezTo>
                    <a:pt x="6739" y="4074"/>
                    <a:pt x="6572" y="4669"/>
                    <a:pt x="6251" y="5157"/>
                  </a:cubicBezTo>
                  <a:cubicBezTo>
                    <a:pt x="5929" y="5645"/>
                    <a:pt x="5489" y="6038"/>
                    <a:pt x="4953" y="6288"/>
                  </a:cubicBezTo>
                  <a:cubicBezTo>
                    <a:pt x="4620" y="6431"/>
                    <a:pt x="4417" y="6776"/>
                    <a:pt x="4417" y="7146"/>
                  </a:cubicBezTo>
                  <a:lnTo>
                    <a:pt x="4417" y="7360"/>
                  </a:lnTo>
                  <a:lnTo>
                    <a:pt x="2834" y="7360"/>
                  </a:lnTo>
                  <a:lnTo>
                    <a:pt x="2834" y="7146"/>
                  </a:lnTo>
                  <a:cubicBezTo>
                    <a:pt x="2834" y="6776"/>
                    <a:pt x="2631" y="6455"/>
                    <a:pt x="2298" y="6288"/>
                  </a:cubicBezTo>
                  <a:cubicBezTo>
                    <a:pt x="1084" y="5705"/>
                    <a:pt x="381" y="4407"/>
                    <a:pt x="548" y="3074"/>
                  </a:cubicBezTo>
                  <a:cubicBezTo>
                    <a:pt x="726" y="1669"/>
                    <a:pt x="1869" y="526"/>
                    <a:pt x="3286" y="383"/>
                  </a:cubicBezTo>
                  <a:cubicBezTo>
                    <a:pt x="3405" y="359"/>
                    <a:pt x="3524" y="359"/>
                    <a:pt x="3643" y="359"/>
                  </a:cubicBezTo>
                  <a:close/>
                  <a:moveTo>
                    <a:pt x="4417" y="7729"/>
                  </a:moveTo>
                  <a:lnTo>
                    <a:pt x="4417" y="8324"/>
                  </a:lnTo>
                  <a:cubicBezTo>
                    <a:pt x="4417" y="8443"/>
                    <a:pt x="4322" y="8539"/>
                    <a:pt x="4203" y="8539"/>
                  </a:cubicBezTo>
                  <a:lnTo>
                    <a:pt x="3048" y="8539"/>
                  </a:lnTo>
                  <a:cubicBezTo>
                    <a:pt x="2929" y="8539"/>
                    <a:pt x="2834" y="8443"/>
                    <a:pt x="2834" y="8324"/>
                  </a:cubicBezTo>
                  <a:lnTo>
                    <a:pt x="2834" y="7729"/>
                  </a:lnTo>
                  <a:close/>
                  <a:moveTo>
                    <a:pt x="4024" y="8896"/>
                  </a:moveTo>
                  <a:lnTo>
                    <a:pt x="4024" y="9098"/>
                  </a:lnTo>
                  <a:cubicBezTo>
                    <a:pt x="4024" y="9217"/>
                    <a:pt x="3941" y="9313"/>
                    <a:pt x="3822" y="9313"/>
                  </a:cubicBezTo>
                  <a:lnTo>
                    <a:pt x="3429" y="9313"/>
                  </a:lnTo>
                  <a:cubicBezTo>
                    <a:pt x="3310" y="9313"/>
                    <a:pt x="3227" y="9217"/>
                    <a:pt x="3227" y="9098"/>
                  </a:cubicBezTo>
                  <a:lnTo>
                    <a:pt x="3227" y="8896"/>
                  </a:lnTo>
                  <a:close/>
                  <a:moveTo>
                    <a:pt x="3658" y="1"/>
                  </a:moveTo>
                  <a:cubicBezTo>
                    <a:pt x="3519" y="1"/>
                    <a:pt x="3379" y="9"/>
                    <a:pt x="3239" y="26"/>
                  </a:cubicBezTo>
                  <a:cubicBezTo>
                    <a:pt x="1667" y="204"/>
                    <a:pt x="381" y="1466"/>
                    <a:pt x="191" y="3026"/>
                  </a:cubicBezTo>
                  <a:cubicBezTo>
                    <a:pt x="0" y="4526"/>
                    <a:pt x="786" y="5979"/>
                    <a:pt x="2155" y="6610"/>
                  </a:cubicBezTo>
                  <a:cubicBezTo>
                    <a:pt x="2358" y="6705"/>
                    <a:pt x="2477" y="6931"/>
                    <a:pt x="2477" y="7146"/>
                  </a:cubicBezTo>
                  <a:lnTo>
                    <a:pt x="2477" y="8324"/>
                  </a:lnTo>
                  <a:cubicBezTo>
                    <a:pt x="2477" y="8574"/>
                    <a:pt x="2643" y="8789"/>
                    <a:pt x="2870" y="8860"/>
                  </a:cubicBezTo>
                  <a:lnTo>
                    <a:pt x="2870" y="9098"/>
                  </a:lnTo>
                  <a:cubicBezTo>
                    <a:pt x="2870" y="9408"/>
                    <a:pt x="3120" y="9670"/>
                    <a:pt x="3429" y="9670"/>
                  </a:cubicBezTo>
                  <a:lnTo>
                    <a:pt x="3822" y="9670"/>
                  </a:lnTo>
                  <a:cubicBezTo>
                    <a:pt x="4132" y="9670"/>
                    <a:pt x="4382" y="9408"/>
                    <a:pt x="4382" y="9098"/>
                  </a:cubicBezTo>
                  <a:lnTo>
                    <a:pt x="4382" y="8860"/>
                  </a:lnTo>
                  <a:cubicBezTo>
                    <a:pt x="4608" y="8789"/>
                    <a:pt x="4775" y="8574"/>
                    <a:pt x="4775" y="8324"/>
                  </a:cubicBezTo>
                  <a:lnTo>
                    <a:pt x="4775" y="7146"/>
                  </a:lnTo>
                  <a:cubicBezTo>
                    <a:pt x="4775" y="6931"/>
                    <a:pt x="4906" y="6717"/>
                    <a:pt x="5096" y="6610"/>
                  </a:cubicBezTo>
                  <a:cubicBezTo>
                    <a:pt x="5691" y="6336"/>
                    <a:pt x="6191" y="5895"/>
                    <a:pt x="6549" y="5348"/>
                  </a:cubicBezTo>
                  <a:cubicBezTo>
                    <a:pt x="6906" y="4788"/>
                    <a:pt x="7096" y="4133"/>
                    <a:pt x="7096" y="3455"/>
                  </a:cubicBezTo>
                  <a:cubicBezTo>
                    <a:pt x="7108" y="2490"/>
                    <a:pt x="6680" y="1538"/>
                    <a:pt x="5953" y="883"/>
                  </a:cubicBezTo>
                  <a:cubicBezTo>
                    <a:pt x="5309" y="310"/>
                    <a:pt x="4506" y="1"/>
                    <a:pt x="36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24"/>
            <p:cNvSpPr/>
            <p:nvPr/>
          </p:nvSpPr>
          <p:spPr>
            <a:xfrm>
              <a:off x="4444777" y="4287484"/>
              <a:ext cx="48426" cy="11400"/>
            </a:xfrm>
            <a:custGeom>
              <a:avLst/>
              <a:gdLst/>
              <a:ahLst/>
              <a:cxnLst/>
              <a:rect l="l" t="t" r="r" b="b"/>
              <a:pathLst>
                <a:path w="1525" h="359" extrusionOk="0">
                  <a:moveTo>
                    <a:pt x="180" y="1"/>
                  </a:moveTo>
                  <a:cubicBezTo>
                    <a:pt x="72" y="1"/>
                    <a:pt x="1" y="72"/>
                    <a:pt x="1" y="179"/>
                  </a:cubicBezTo>
                  <a:cubicBezTo>
                    <a:pt x="1" y="275"/>
                    <a:pt x="72" y="358"/>
                    <a:pt x="180" y="358"/>
                  </a:cubicBezTo>
                  <a:lnTo>
                    <a:pt x="1346" y="358"/>
                  </a:lnTo>
                  <a:cubicBezTo>
                    <a:pt x="1442" y="358"/>
                    <a:pt x="1525" y="275"/>
                    <a:pt x="1525" y="179"/>
                  </a:cubicBezTo>
                  <a:cubicBezTo>
                    <a:pt x="1525" y="72"/>
                    <a:pt x="1430" y="1"/>
                    <a:pt x="13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24"/>
            <p:cNvSpPr/>
            <p:nvPr/>
          </p:nvSpPr>
          <p:spPr>
            <a:xfrm>
              <a:off x="4149138" y="4287484"/>
              <a:ext cx="48426" cy="11400"/>
            </a:xfrm>
            <a:custGeom>
              <a:avLst/>
              <a:gdLst/>
              <a:ahLst/>
              <a:cxnLst/>
              <a:rect l="l" t="t" r="r" b="b"/>
              <a:pathLst>
                <a:path w="1525" h="359" extrusionOk="0">
                  <a:moveTo>
                    <a:pt x="179" y="1"/>
                  </a:moveTo>
                  <a:cubicBezTo>
                    <a:pt x="72" y="1"/>
                    <a:pt x="0" y="72"/>
                    <a:pt x="0" y="179"/>
                  </a:cubicBezTo>
                  <a:cubicBezTo>
                    <a:pt x="0" y="275"/>
                    <a:pt x="72" y="358"/>
                    <a:pt x="179" y="358"/>
                  </a:cubicBezTo>
                  <a:lnTo>
                    <a:pt x="1334" y="358"/>
                  </a:lnTo>
                  <a:cubicBezTo>
                    <a:pt x="1441" y="358"/>
                    <a:pt x="1512" y="275"/>
                    <a:pt x="1512" y="179"/>
                  </a:cubicBezTo>
                  <a:cubicBezTo>
                    <a:pt x="1524" y="72"/>
                    <a:pt x="1441" y="1"/>
                    <a:pt x="13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24"/>
            <p:cNvSpPr/>
            <p:nvPr/>
          </p:nvSpPr>
          <p:spPr>
            <a:xfrm>
              <a:off x="4315471" y="4121151"/>
              <a:ext cx="11400" cy="48045"/>
            </a:xfrm>
            <a:custGeom>
              <a:avLst/>
              <a:gdLst/>
              <a:ahLst/>
              <a:cxnLst/>
              <a:rect l="l" t="t" r="r" b="b"/>
              <a:pathLst>
                <a:path w="359" h="1513" extrusionOk="0">
                  <a:moveTo>
                    <a:pt x="180" y="0"/>
                  </a:moveTo>
                  <a:cubicBezTo>
                    <a:pt x="72" y="0"/>
                    <a:pt x="1" y="72"/>
                    <a:pt x="1" y="179"/>
                  </a:cubicBezTo>
                  <a:lnTo>
                    <a:pt x="1" y="1334"/>
                  </a:lnTo>
                  <a:cubicBezTo>
                    <a:pt x="1" y="1441"/>
                    <a:pt x="72" y="1512"/>
                    <a:pt x="180" y="1512"/>
                  </a:cubicBezTo>
                  <a:cubicBezTo>
                    <a:pt x="275" y="1512"/>
                    <a:pt x="358" y="1441"/>
                    <a:pt x="358" y="1334"/>
                  </a:cubicBezTo>
                  <a:lnTo>
                    <a:pt x="358" y="179"/>
                  </a:lnTo>
                  <a:cubicBezTo>
                    <a:pt x="358" y="72"/>
                    <a:pt x="275" y="0"/>
                    <a:pt x="1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24"/>
            <p:cNvSpPr/>
            <p:nvPr/>
          </p:nvSpPr>
          <p:spPr>
            <a:xfrm>
              <a:off x="4378632" y="4159575"/>
              <a:ext cx="22705" cy="27754"/>
            </a:xfrm>
            <a:custGeom>
              <a:avLst/>
              <a:gdLst/>
              <a:ahLst/>
              <a:cxnLst/>
              <a:rect l="l" t="t" r="r" b="b"/>
              <a:pathLst>
                <a:path w="715" h="874" extrusionOk="0">
                  <a:moveTo>
                    <a:pt x="513" y="0"/>
                  </a:moveTo>
                  <a:cubicBezTo>
                    <a:pt x="451" y="0"/>
                    <a:pt x="387" y="27"/>
                    <a:pt x="346" y="76"/>
                  </a:cubicBezTo>
                  <a:lnTo>
                    <a:pt x="48" y="588"/>
                  </a:lnTo>
                  <a:cubicBezTo>
                    <a:pt x="0" y="671"/>
                    <a:pt x="24" y="778"/>
                    <a:pt x="107" y="838"/>
                  </a:cubicBezTo>
                  <a:cubicBezTo>
                    <a:pt x="131" y="850"/>
                    <a:pt x="167" y="874"/>
                    <a:pt x="191" y="874"/>
                  </a:cubicBezTo>
                  <a:cubicBezTo>
                    <a:pt x="250" y="874"/>
                    <a:pt x="310" y="838"/>
                    <a:pt x="358" y="778"/>
                  </a:cubicBezTo>
                  <a:lnTo>
                    <a:pt x="655" y="278"/>
                  </a:lnTo>
                  <a:cubicBezTo>
                    <a:pt x="715" y="171"/>
                    <a:pt x="691" y="64"/>
                    <a:pt x="596" y="16"/>
                  </a:cubicBezTo>
                  <a:cubicBezTo>
                    <a:pt x="570" y="5"/>
                    <a:pt x="542" y="0"/>
                    <a:pt x="5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24"/>
            <p:cNvSpPr/>
            <p:nvPr/>
          </p:nvSpPr>
          <p:spPr>
            <a:xfrm>
              <a:off x="4240243" y="4399103"/>
              <a:ext cx="22705" cy="27563"/>
            </a:xfrm>
            <a:custGeom>
              <a:avLst/>
              <a:gdLst/>
              <a:ahLst/>
              <a:cxnLst/>
              <a:rect l="l" t="t" r="r" b="b"/>
              <a:pathLst>
                <a:path w="715" h="868" extrusionOk="0">
                  <a:moveTo>
                    <a:pt x="507" y="0"/>
                  </a:moveTo>
                  <a:cubicBezTo>
                    <a:pt x="444" y="0"/>
                    <a:pt x="387" y="33"/>
                    <a:pt x="346" y="82"/>
                  </a:cubicBezTo>
                  <a:lnTo>
                    <a:pt x="48" y="594"/>
                  </a:lnTo>
                  <a:cubicBezTo>
                    <a:pt x="1" y="677"/>
                    <a:pt x="24" y="784"/>
                    <a:pt x="108" y="844"/>
                  </a:cubicBezTo>
                  <a:cubicBezTo>
                    <a:pt x="132" y="855"/>
                    <a:pt x="155" y="867"/>
                    <a:pt x="191" y="867"/>
                  </a:cubicBezTo>
                  <a:cubicBezTo>
                    <a:pt x="251" y="867"/>
                    <a:pt x="310" y="844"/>
                    <a:pt x="358" y="784"/>
                  </a:cubicBezTo>
                  <a:lnTo>
                    <a:pt x="655" y="272"/>
                  </a:lnTo>
                  <a:cubicBezTo>
                    <a:pt x="715" y="189"/>
                    <a:pt x="679" y="82"/>
                    <a:pt x="596" y="22"/>
                  </a:cubicBezTo>
                  <a:cubicBezTo>
                    <a:pt x="566" y="7"/>
                    <a:pt x="536" y="0"/>
                    <a:pt x="5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24"/>
            <p:cNvSpPr/>
            <p:nvPr/>
          </p:nvSpPr>
          <p:spPr>
            <a:xfrm>
              <a:off x="4240243" y="4159130"/>
              <a:ext cx="22705" cy="28198"/>
            </a:xfrm>
            <a:custGeom>
              <a:avLst/>
              <a:gdLst/>
              <a:ahLst/>
              <a:cxnLst/>
              <a:rect l="l" t="t" r="r" b="b"/>
              <a:pathLst>
                <a:path w="715" h="888" extrusionOk="0">
                  <a:moveTo>
                    <a:pt x="213" y="1"/>
                  </a:moveTo>
                  <a:cubicBezTo>
                    <a:pt x="181" y="1"/>
                    <a:pt x="148" y="10"/>
                    <a:pt x="120" y="30"/>
                  </a:cubicBezTo>
                  <a:cubicBezTo>
                    <a:pt x="24" y="78"/>
                    <a:pt x="1" y="197"/>
                    <a:pt x="60" y="292"/>
                  </a:cubicBezTo>
                  <a:lnTo>
                    <a:pt x="358" y="792"/>
                  </a:lnTo>
                  <a:cubicBezTo>
                    <a:pt x="382" y="852"/>
                    <a:pt x="441" y="888"/>
                    <a:pt x="525" y="888"/>
                  </a:cubicBezTo>
                  <a:cubicBezTo>
                    <a:pt x="548" y="888"/>
                    <a:pt x="584" y="864"/>
                    <a:pt x="608" y="852"/>
                  </a:cubicBezTo>
                  <a:cubicBezTo>
                    <a:pt x="679" y="792"/>
                    <a:pt x="715" y="685"/>
                    <a:pt x="667" y="602"/>
                  </a:cubicBezTo>
                  <a:lnTo>
                    <a:pt x="370" y="90"/>
                  </a:lnTo>
                  <a:cubicBezTo>
                    <a:pt x="338" y="35"/>
                    <a:pt x="276" y="1"/>
                    <a:pt x="2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24"/>
            <p:cNvSpPr/>
            <p:nvPr/>
          </p:nvSpPr>
          <p:spPr>
            <a:xfrm>
              <a:off x="4378632" y="4399230"/>
              <a:ext cx="22705" cy="28198"/>
            </a:xfrm>
            <a:custGeom>
              <a:avLst/>
              <a:gdLst/>
              <a:ahLst/>
              <a:cxnLst/>
              <a:rect l="l" t="t" r="r" b="b"/>
              <a:pathLst>
                <a:path w="715" h="888" extrusionOk="0">
                  <a:moveTo>
                    <a:pt x="221" y="0"/>
                  </a:moveTo>
                  <a:cubicBezTo>
                    <a:pt x="187" y="0"/>
                    <a:pt x="152" y="10"/>
                    <a:pt x="119" y="30"/>
                  </a:cubicBezTo>
                  <a:cubicBezTo>
                    <a:pt x="24" y="78"/>
                    <a:pt x="0" y="197"/>
                    <a:pt x="60" y="292"/>
                  </a:cubicBezTo>
                  <a:lnTo>
                    <a:pt x="358" y="792"/>
                  </a:lnTo>
                  <a:cubicBezTo>
                    <a:pt x="393" y="851"/>
                    <a:pt x="453" y="887"/>
                    <a:pt x="524" y="887"/>
                  </a:cubicBezTo>
                  <a:cubicBezTo>
                    <a:pt x="548" y="887"/>
                    <a:pt x="584" y="863"/>
                    <a:pt x="608" y="851"/>
                  </a:cubicBezTo>
                  <a:cubicBezTo>
                    <a:pt x="691" y="792"/>
                    <a:pt x="715" y="673"/>
                    <a:pt x="667" y="601"/>
                  </a:cubicBezTo>
                  <a:lnTo>
                    <a:pt x="369" y="89"/>
                  </a:lnTo>
                  <a:cubicBezTo>
                    <a:pt x="346" y="35"/>
                    <a:pt x="286" y="0"/>
                    <a:pt x="2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24"/>
            <p:cNvSpPr/>
            <p:nvPr/>
          </p:nvSpPr>
          <p:spPr>
            <a:xfrm>
              <a:off x="4426264" y="4351851"/>
              <a:ext cx="29532" cy="21117"/>
            </a:xfrm>
            <a:custGeom>
              <a:avLst/>
              <a:gdLst/>
              <a:ahLst/>
              <a:cxnLst/>
              <a:rect l="l" t="t" r="r" b="b"/>
              <a:pathLst>
                <a:path w="930" h="665" extrusionOk="0">
                  <a:moveTo>
                    <a:pt x="215" y="0"/>
                  </a:moveTo>
                  <a:cubicBezTo>
                    <a:pt x="152" y="0"/>
                    <a:pt x="89" y="32"/>
                    <a:pt x="48" y="81"/>
                  </a:cubicBezTo>
                  <a:cubicBezTo>
                    <a:pt x="1" y="177"/>
                    <a:pt x="36" y="272"/>
                    <a:pt x="108" y="331"/>
                  </a:cubicBezTo>
                  <a:lnTo>
                    <a:pt x="608" y="629"/>
                  </a:lnTo>
                  <a:cubicBezTo>
                    <a:pt x="643" y="653"/>
                    <a:pt x="667" y="665"/>
                    <a:pt x="703" y="665"/>
                  </a:cubicBezTo>
                  <a:cubicBezTo>
                    <a:pt x="763" y="665"/>
                    <a:pt x="822" y="629"/>
                    <a:pt x="870" y="569"/>
                  </a:cubicBezTo>
                  <a:cubicBezTo>
                    <a:pt x="929" y="486"/>
                    <a:pt x="893" y="367"/>
                    <a:pt x="810" y="319"/>
                  </a:cubicBezTo>
                  <a:lnTo>
                    <a:pt x="298" y="22"/>
                  </a:lnTo>
                  <a:cubicBezTo>
                    <a:pt x="272" y="7"/>
                    <a:pt x="244" y="0"/>
                    <a:pt x="2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24"/>
            <p:cNvSpPr/>
            <p:nvPr/>
          </p:nvSpPr>
          <p:spPr>
            <a:xfrm>
              <a:off x="4186196" y="4213463"/>
              <a:ext cx="29500" cy="21117"/>
            </a:xfrm>
            <a:custGeom>
              <a:avLst/>
              <a:gdLst/>
              <a:ahLst/>
              <a:cxnLst/>
              <a:rect l="l" t="t" r="r" b="b"/>
              <a:pathLst>
                <a:path w="929" h="665" extrusionOk="0">
                  <a:moveTo>
                    <a:pt x="214" y="0"/>
                  </a:moveTo>
                  <a:cubicBezTo>
                    <a:pt x="152" y="0"/>
                    <a:pt x="89" y="33"/>
                    <a:pt x="48" y="82"/>
                  </a:cubicBezTo>
                  <a:cubicBezTo>
                    <a:pt x="0" y="165"/>
                    <a:pt x="36" y="272"/>
                    <a:pt x="107" y="332"/>
                  </a:cubicBezTo>
                  <a:lnTo>
                    <a:pt x="619" y="629"/>
                  </a:lnTo>
                  <a:cubicBezTo>
                    <a:pt x="643" y="641"/>
                    <a:pt x="667" y="665"/>
                    <a:pt x="703" y="665"/>
                  </a:cubicBezTo>
                  <a:cubicBezTo>
                    <a:pt x="762" y="665"/>
                    <a:pt x="822" y="629"/>
                    <a:pt x="869" y="570"/>
                  </a:cubicBezTo>
                  <a:cubicBezTo>
                    <a:pt x="929" y="463"/>
                    <a:pt x="893" y="367"/>
                    <a:pt x="810" y="320"/>
                  </a:cubicBezTo>
                  <a:lnTo>
                    <a:pt x="298" y="22"/>
                  </a:lnTo>
                  <a:cubicBezTo>
                    <a:pt x="272" y="7"/>
                    <a:pt x="243" y="0"/>
                    <a:pt x="2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24"/>
            <p:cNvSpPr/>
            <p:nvPr/>
          </p:nvSpPr>
          <p:spPr>
            <a:xfrm>
              <a:off x="4425883" y="4213590"/>
              <a:ext cx="29913" cy="21371"/>
            </a:xfrm>
            <a:custGeom>
              <a:avLst/>
              <a:gdLst/>
              <a:ahLst/>
              <a:cxnLst/>
              <a:rect l="l" t="t" r="r" b="b"/>
              <a:pathLst>
                <a:path w="942" h="673" extrusionOk="0">
                  <a:moveTo>
                    <a:pt x="725" y="0"/>
                  </a:moveTo>
                  <a:cubicBezTo>
                    <a:pt x="693" y="0"/>
                    <a:pt x="660" y="10"/>
                    <a:pt x="632" y="30"/>
                  </a:cubicBezTo>
                  <a:lnTo>
                    <a:pt x="120" y="328"/>
                  </a:lnTo>
                  <a:cubicBezTo>
                    <a:pt x="36" y="375"/>
                    <a:pt x="1" y="494"/>
                    <a:pt x="60" y="578"/>
                  </a:cubicBezTo>
                  <a:cubicBezTo>
                    <a:pt x="96" y="637"/>
                    <a:pt x="155" y="673"/>
                    <a:pt x="227" y="673"/>
                  </a:cubicBezTo>
                  <a:cubicBezTo>
                    <a:pt x="251" y="673"/>
                    <a:pt x="286" y="661"/>
                    <a:pt x="310" y="637"/>
                  </a:cubicBezTo>
                  <a:lnTo>
                    <a:pt x="822" y="340"/>
                  </a:lnTo>
                  <a:cubicBezTo>
                    <a:pt x="905" y="280"/>
                    <a:pt x="941" y="161"/>
                    <a:pt x="882" y="89"/>
                  </a:cubicBezTo>
                  <a:cubicBezTo>
                    <a:pt x="850" y="35"/>
                    <a:pt x="788" y="0"/>
                    <a:pt x="7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24"/>
            <p:cNvSpPr/>
            <p:nvPr/>
          </p:nvSpPr>
          <p:spPr>
            <a:xfrm>
              <a:off x="4186196" y="4351978"/>
              <a:ext cx="29500" cy="21371"/>
            </a:xfrm>
            <a:custGeom>
              <a:avLst/>
              <a:gdLst/>
              <a:ahLst/>
              <a:cxnLst/>
              <a:rect l="l" t="t" r="r" b="b"/>
              <a:pathLst>
                <a:path w="929" h="673" extrusionOk="0">
                  <a:moveTo>
                    <a:pt x="725" y="0"/>
                  </a:moveTo>
                  <a:cubicBezTo>
                    <a:pt x="692" y="0"/>
                    <a:pt x="660" y="9"/>
                    <a:pt x="631" y="30"/>
                  </a:cubicBezTo>
                  <a:lnTo>
                    <a:pt x="119" y="327"/>
                  </a:lnTo>
                  <a:cubicBezTo>
                    <a:pt x="36" y="375"/>
                    <a:pt x="0" y="494"/>
                    <a:pt x="60" y="589"/>
                  </a:cubicBezTo>
                  <a:cubicBezTo>
                    <a:pt x="95" y="649"/>
                    <a:pt x="155" y="673"/>
                    <a:pt x="226" y="673"/>
                  </a:cubicBezTo>
                  <a:cubicBezTo>
                    <a:pt x="262" y="673"/>
                    <a:pt x="286" y="661"/>
                    <a:pt x="322" y="649"/>
                  </a:cubicBezTo>
                  <a:lnTo>
                    <a:pt x="822" y="351"/>
                  </a:lnTo>
                  <a:cubicBezTo>
                    <a:pt x="893" y="292"/>
                    <a:pt x="929" y="173"/>
                    <a:pt x="881" y="89"/>
                  </a:cubicBezTo>
                  <a:cubicBezTo>
                    <a:pt x="850" y="34"/>
                    <a:pt x="787" y="0"/>
                    <a:pt x="7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9" name="Google Shape;449;p24"/>
          <p:cNvGrpSpPr/>
          <p:nvPr/>
        </p:nvGrpSpPr>
        <p:grpSpPr>
          <a:xfrm>
            <a:off x="6594929" y="2283881"/>
            <a:ext cx="1470600" cy="1971219"/>
            <a:chOff x="6594929" y="2283881"/>
            <a:chExt cx="1470600" cy="1971219"/>
          </a:xfrm>
        </p:grpSpPr>
        <p:sp>
          <p:nvSpPr>
            <p:cNvPr id="450" name="Google Shape;450;p24"/>
            <p:cNvSpPr txBox="1"/>
            <p:nvPr/>
          </p:nvSpPr>
          <p:spPr>
            <a:xfrm>
              <a:off x="6949229" y="2283881"/>
              <a:ext cx="762000" cy="36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rPr>
                <a:t>04</a:t>
              </a:r>
              <a:endParaRPr sz="24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endParaRPr>
            </a:p>
          </p:txBody>
        </p:sp>
        <p:grpSp>
          <p:nvGrpSpPr>
            <p:cNvPr id="451" name="Google Shape;451;p24"/>
            <p:cNvGrpSpPr/>
            <p:nvPr/>
          </p:nvGrpSpPr>
          <p:grpSpPr>
            <a:xfrm>
              <a:off x="6594929" y="3515386"/>
              <a:ext cx="1470600" cy="739714"/>
              <a:chOff x="6594929" y="3511858"/>
              <a:chExt cx="1470600" cy="739714"/>
            </a:xfrm>
          </p:grpSpPr>
          <p:sp>
            <p:nvSpPr>
              <p:cNvPr id="452" name="Google Shape;452;p24"/>
              <p:cNvSpPr txBox="1"/>
              <p:nvPr/>
            </p:nvSpPr>
            <p:spPr>
              <a:xfrm>
                <a:off x="6594929" y="3767072"/>
                <a:ext cx="1470600" cy="484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chemeClr val="lt2"/>
                    </a:solidFill>
                    <a:latin typeface="Fira Sans Condensed"/>
                    <a:ea typeface="Fira Sans Condensed"/>
                    <a:cs typeface="Fira Sans Condensed"/>
                    <a:sym typeface="Fira Sans Condensed"/>
                  </a:rPr>
                  <a:t>Mercury is a small planet</a:t>
                </a:r>
                <a:endParaRPr>
                  <a:solidFill>
                    <a:schemeClr val="lt2"/>
                  </a:solidFill>
                  <a:latin typeface="Fira Sans Condensed"/>
                  <a:ea typeface="Fira Sans Condensed"/>
                  <a:cs typeface="Fira Sans Condensed"/>
                  <a:sym typeface="Fira Sans Condensed"/>
                </a:endParaRPr>
              </a:p>
            </p:txBody>
          </p:sp>
          <p:sp>
            <p:nvSpPr>
              <p:cNvPr id="453" name="Google Shape;453;p24"/>
              <p:cNvSpPr txBox="1"/>
              <p:nvPr/>
            </p:nvSpPr>
            <p:spPr>
              <a:xfrm>
                <a:off x="6594929" y="3511858"/>
                <a:ext cx="1470600" cy="457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400" b="1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rPr>
                  <a:t>MERCURY</a:t>
                </a:r>
                <a:endParaRPr sz="2400" b="1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endParaRPr>
              </a:p>
            </p:txBody>
          </p:sp>
        </p:grpSp>
      </p:grpSp>
      <p:sp>
        <p:nvSpPr>
          <p:cNvPr id="454" name="Google Shape;454;p24"/>
          <p:cNvSpPr/>
          <p:nvPr/>
        </p:nvSpPr>
        <p:spPr>
          <a:xfrm>
            <a:off x="7158180" y="2910703"/>
            <a:ext cx="344097" cy="340033"/>
          </a:xfrm>
          <a:custGeom>
            <a:avLst/>
            <a:gdLst/>
            <a:ahLst/>
            <a:cxnLst/>
            <a:rect l="l" t="t" r="r" b="b"/>
            <a:pathLst>
              <a:path w="10836" h="10708" extrusionOk="0">
                <a:moveTo>
                  <a:pt x="7677" y="328"/>
                </a:moveTo>
                <a:cubicBezTo>
                  <a:pt x="7821" y="328"/>
                  <a:pt x="7960" y="378"/>
                  <a:pt x="8061" y="480"/>
                </a:cubicBezTo>
                <a:lnTo>
                  <a:pt x="10288" y="2706"/>
                </a:lnTo>
                <a:cubicBezTo>
                  <a:pt x="10502" y="2897"/>
                  <a:pt x="10490" y="3278"/>
                  <a:pt x="10252" y="3516"/>
                </a:cubicBezTo>
                <a:cubicBezTo>
                  <a:pt x="10125" y="3643"/>
                  <a:pt x="9961" y="3709"/>
                  <a:pt x="9802" y="3709"/>
                </a:cubicBezTo>
                <a:cubicBezTo>
                  <a:pt x="9661" y="3709"/>
                  <a:pt x="9524" y="3657"/>
                  <a:pt x="9418" y="3552"/>
                </a:cubicBezTo>
                <a:lnTo>
                  <a:pt x="8264" y="2385"/>
                </a:lnTo>
                <a:cubicBezTo>
                  <a:pt x="8234" y="2355"/>
                  <a:pt x="8195" y="2340"/>
                  <a:pt x="8156" y="2340"/>
                </a:cubicBezTo>
                <a:cubicBezTo>
                  <a:pt x="8118" y="2340"/>
                  <a:pt x="8079" y="2355"/>
                  <a:pt x="8049" y="2385"/>
                </a:cubicBezTo>
                <a:cubicBezTo>
                  <a:pt x="7990" y="2444"/>
                  <a:pt x="7990" y="2540"/>
                  <a:pt x="8049" y="2599"/>
                </a:cubicBezTo>
                <a:lnTo>
                  <a:pt x="8930" y="3480"/>
                </a:lnTo>
                <a:lnTo>
                  <a:pt x="7811" y="4587"/>
                </a:lnTo>
                <a:cubicBezTo>
                  <a:pt x="7549" y="4861"/>
                  <a:pt x="7382" y="5207"/>
                  <a:pt x="7335" y="5564"/>
                </a:cubicBezTo>
                <a:cubicBezTo>
                  <a:pt x="7287" y="5921"/>
                  <a:pt x="7371" y="6290"/>
                  <a:pt x="7561" y="6588"/>
                </a:cubicBezTo>
                <a:cubicBezTo>
                  <a:pt x="7930" y="7171"/>
                  <a:pt x="7859" y="7838"/>
                  <a:pt x="7728" y="8028"/>
                </a:cubicBezTo>
                <a:cubicBezTo>
                  <a:pt x="7644" y="8016"/>
                  <a:pt x="7406" y="7897"/>
                  <a:pt x="6751" y="7350"/>
                </a:cubicBezTo>
                <a:cubicBezTo>
                  <a:pt x="6335" y="6993"/>
                  <a:pt x="5835" y="6528"/>
                  <a:pt x="5311" y="6004"/>
                </a:cubicBezTo>
                <a:lnTo>
                  <a:pt x="5204" y="5897"/>
                </a:lnTo>
                <a:lnTo>
                  <a:pt x="5180" y="5873"/>
                </a:lnTo>
                <a:cubicBezTo>
                  <a:pt x="5085" y="5778"/>
                  <a:pt x="4977" y="5695"/>
                  <a:pt x="4894" y="5588"/>
                </a:cubicBezTo>
                <a:lnTo>
                  <a:pt x="4846" y="5540"/>
                </a:lnTo>
                <a:lnTo>
                  <a:pt x="4739" y="5445"/>
                </a:lnTo>
                <a:cubicBezTo>
                  <a:pt x="4239" y="4921"/>
                  <a:pt x="3763" y="4409"/>
                  <a:pt x="3406" y="3992"/>
                </a:cubicBezTo>
                <a:cubicBezTo>
                  <a:pt x="2858" y="3337"/>
                  <a:pt x="2751" y="3099"/>
                  <a:pt x="2715" y="3028"/>
                </a:cubicBezTo>
                <a:cubicBezTo>
                  <a:pt x="2805" y="2970"/>
                  <a:pt x="2986" y="2926"/>
                  <a:pt x="3210" y="2926"/>
                </a:cubicBezTo>
                <a:cubicBezTo>
                  <a:pt x="3492" y="2926"/>
                  <a:pt x="3843" y="2995"/>
                  <a:pt x="4168" y="3194"/>
                </a:cubicBezTo>
                <a:cubicBezTo>
                  <a:pt x="4416" y="3353"/>
                  <a:pt x="4715" y="3430"/>
                  <a:pt x="5014" y="3430"/>
                </a:cubicBezTo>
                <a:cubicBezTo>
                  <a:pt x="5073" y="3430"/>
                  <a:pt x="5133" y="3427"/>
                  <a:pt x="5192" y="3421"/>
                </a:cubicBezTo>
                <a:cubicBezTo>
                  <a:pt x="5549" y="3373"/>
                  <a:pt x="5894" y="3194"/>
                  <a:pt x="6156" y="2944"/>
                </a:cubicBezTo>
                <a:lnTo>
                  <a:pt x="7275" y="1825"/>
                </a:lnTo>
                <a:lnTo>
                  <a:pt x="7359" y="1909"/>
                </a:lnTo>
                <a:cubicBezTo>
                  <a:pt x="7394" y="1938"/>
                  <a:pt x="7433" y="1953"/>
                  <a:pt x="7470" y="1953"/>
                </a:cubicBezTo>
                <a:cubicBezTo>
                  <a:pt x="7507" y="1953"/>
                  <a:pt x="7543" y="1938"/>
                  <a:pt x="7573" y="1909"/>
                </a:cubicBezTo>
                <a:cubicBezTo>
                  <a:pt x="7633" y="1849"/>
                  <a:pt x="7633" y="1766"/>
                  <a:pt x="7573" y="1706"/>
                </a:cubicBezTo>
                <a:lnTo>
                  <a:pt x="7204" y="1337"/>
                </a:lnTo>
                <a:lnTo>
                  <a:pt x="7192" y="1313"/>
                </a:lnTo>
                <a:cubicBezTo>
                  <a:pt x="7025" y="1123"/>
                  <a:pt x="7013" y="837"/>
                  <a:pt x="7144" y="635"/>
                </a:cubicBezTo>
                <a:cubicBezTo>
                  <a:pt x="7168" y="587"/>
                  <a:pt x="7204" y="539"/>
                  <a:pt x="7228" y="516"/>
                </a:cubicBezTo>
                <a:cubicBezTo>
                  <a:pt x="7353" y="390"/>
                  <a:pt x="7518" y="328"/>
                  <a:pt x="7677" y="328"/>
                </a:cubicBezTo>
                <a:close/>
                <a:moveTo>
                  <a:pt x="7667" y="0"/>
                </a:moveTo>
                <a:cubicBezTo>
                  <a:pt x="7428" y="0"/>
                  <a:pt x="7186" y="93"/>
                  <a:pt x="7001" y="277"/>
                </a:cubicBezTo>
                <a:cubicBezTo>
                  <a:pt x="6644" y="635"/>
                  <a:pt x="6632" y="1194"/>
                  <a:pt x="6978" y="1539"/>
                </a:cubicBezTo>
                <a:lnTo>
                  <a:pt x="7037" y="1599"/>
                </a:lnTo>
                <a:lnTo>
                  <a:pt x="5918" y="2718"/>
                </a:lnTo>
                <a:cubicBezTo>
                  <a:pt x="5651" y="2985"/>
                  <a:pt x="5292" y="3125"/>
                  <a:pt x="4942" y="3125"/>
                </a:cubicBezTo>
                <a:cubicBezTo>
                  <a:pt x="4715" y="3125"/>
                  <a:pt x="4491" y="3066"/>
                  <a:pt x="4299" y="2944"/>
                </a:cubicBezTo>
                <a:cubicBezTo>
                  <a:pt x="3965" y="2730"/>
                  <a:pt x="3596" y="2623"/>
                  <a:pt x="3215" y="2623"/>
                </a:cubicBezTo>
                <a:cubicBezTo>
                  <a:pt x="2882" y="2623"/>
                  <a:pt x="2584" y="2706"/>
                  <a:pt x="2453" y="2849"/>
                </a:cubicBezTo>
                <a:cubicBezTo>
                  <a:pt x="2322" y="2980"/>
                  <a:pt x="2418" y="3194"/>
                  <a:pt x="2525" y="3385"/>
                </a:cubicBezTo>
                <a:cubicBezTo>
                  <a:pt x="2632" y="3564"/>
                  <a:pt x="2810" y="3802"/>
                  <a:pt x="3049" y="4087"/>
                </a:cubicBezTo>
                <a:cubicBezTo>
                  <a:pt x="3394" y="4504"/>
                  <a:pt x="3846" y="5004"/>
                  <a:pt x="4370" y="5540"/>
                </a:cubicBezTo>
                <a:lnTo>
                  <a:pt x="3180" y="6731"/>
                </a:lnTo>
                <a:cubicBezTo>
                  <a:pt x="2763" y="7147"/>
                  <a:pt x="2346" y="7600"/>
                  <a:pt x="1965" y="8064"/>
                </a:cubicBezTo>
                <a:lnTo>
                  <a:pt x="84" y="10291"/>
                </a:lnTo>
                <a:cubicBezTo>
                  <a:pt x="1" y="10398"/>
                  <a:pt x="1" y="10541"/>
                  <a:pt x="84" y="10636"/>
                </a:cubicBezTo>
                <a:cubicBezTo>
                  <a:pt x="132" y="10683"/>
                  <a:pt x="191" y="10707"/>
                  <a:pt x="251" y="10707"/>
                </a:cubicBezTo>
                <a:cubicBezTo>
                  <a:pt x="310" y="10707"/>
                  <a:pt x="370" y="10683"/>
                  <a:pt x="429" y="10636"/>
                </a:cubicBezTo>
                <a:lnTo>
                  <a:pt x="2572" y="8850"/>
                </a:lnTo>
                <a:cubicBezTo>
                  <a:pt x="2632" y="8790"/>
                  <a:pt x="2644" y="8695"/>
                  <a:pt x="2584" y="8636"/>
                </a:cubicBezTo>
                <a:cubicBezTo>
                  <a:pt x="2552" y="8603"/>
                  <a:pt x="2512" y="8585"/>
                  <a:pt x="2472" y="8585"/>
                </a:cubicBezTo>
                <a:cubicBezTo>
                  <a:pt x="2440" y="8585"/>
                  <a:pt x="2409" y="8597"/>
                  <a:pt x="2382" y="8624"/>
                </a:cubicBezTo>
                <a:lnTo>
                  <a:pt x="739" y="9993"/>
                </a:lnTo>
                <a:lnTo>
                  <a:pt x="2191" y="8266"/>
                </a:lnTo>
                <a:cubicBezTo>
                  <a:pt x="2560" y="7826"/>
                  <a:pt x="2965" y="7374"/>
                  <a:pt x="3382" y="6957"/>
                </a:cubicBezTo>
                <a:lnTo>
                  <a:pt x="4573" y="5766"/>
                </a:lnTo>
                <a:lnTo>
                  <a:pt x="4585" y="5778"/>
                </a:lnTo>
                <a:lnTo>
                  <a:pt x="4763" y="5957"/>
                </a:lnTo>
                <a:lnTo>
                  <a:pt x="4942" y="6135"/>
                </a:lnTo>
                <a:lnTo>
                  <a:pt x="4954" y="6159"/>
                </a:lnTo>
                <a:lnTo>
                  <a:pt x="3763" y="7350"/>
                </a:lnTo>
                <a:cubicBezTo>
                  <a:pt x="3537" y="7564"/>
                  <a:pt x="3299" y="7790"/>
                  <a:pt x="3084" y="8005"/>
                </a:cubicBezTo>
                <a:cubicBezTo>
                  <a:pt x="3025" y="8064"/>
                  <a:pt x="3025" y="8147"/>
                  <a:pt x="3061" y="8207"/>
                </a:cubicBezTo>
                <a:cubicBezTo>
                  <a:pt x="3092" y="8238"/>
                  <a:pt x="3133" y="8253"/>
                  <a:pt x="3174" y="8253"/>
                </a:cubicBezTo>
                <a:cubicBezTo>
                  <a:pt x="3211" y="8253"/>
                  <a:pt x="3247" y="8241"/>
                  <a:pt x="3275" y="8219"/>
                </a:cubicBezTo>
                <a:cubicBezTo>
                  <a:pt x="3513" y="8005"/>
                  <a:pt x="3751" y="7778"/>
                  <a:pt x="3977" y="7552"/>
                </a:cubicBezTo>
                <a:lnTo>
                  <a:pt x="5168" y="6361"/>
                </a:lnTo>
                <a:cubicBezTo>
                  <a:pt x="5704" y="6885"/>
                  <a:pt x="6204" y="7350"/>
                  <a:pt x="6620" y="7683"/>
                </a:cubicBezTo>
                <a:cubicBezTo>
                  <a:pt x="6906" y="7921"/>
                  <a:pt x="7144" y="8088"/>
                  <a:pt x="7323" y="8207"/>
                </a:cubicBezTo>
                <a:cubicBezTo>
                  <a:pt x="7442" y="8278"/>
                  <a:pt x="7573" y="8362"/>
                  <a:pt x="7692" y="8362"/>
                </a:cubicBezTo>
                <a:cubicBezTo>
                  <a:pt x="7752" y="8362"/>
                  <a:pt x="7811" y="8338"/>
                  <a:pt x="7859" y="8302"/>
                </a:cubicBezTo>
                <a:cubicBezTo>
                  <a:pt x="7990" y="8159"/>
                  <a:pt x="8073" y="7862"/>
                  <a:pt x="8073" y="7540"/>
                </a:cubicBezTo>
                <a:cubicBezTo>
                  <a:pt x="8073" y="7171"/>
                  <a:pt x="7954" y="6778"/>
                  <a:pt x="7763" y="6457"/>
                </a:cubicBezTo>
                <a:cubicBezTo>
                  <a:pt x="7454" y="5957"/>
                  <a:pt x="7549" y="5278"/>
                  <a:pt x="7990" y="4826"/>
                </a:cubicBezTo>
                <a:lnTo>
                  <a:pt x="9109" y="3718"/>
                </a:lnTo>
                <a:lnTo>
                  <a:pt x="9168" y="3778"/>
                </a:lnTo>
                <a:lnTo>
                  <a:pt x="9192" y="3802"/>
                </a:lnTo>
                <a:lnTo>
                  <a:pt x="9216" y="3814"/>
                </a:lnTo>
                <a:cubicBezTo>
                  <a:pt x="9216" y="3814"/>
                  <a:pt x="9228" y="3837"/>
                  <a:pt x="9240" y="3837"/>
                </a:cubicBezTo>
                <a:cubicBezTo>
                  <a:pt x="9240" y="3837"/>
                  <a:pt x="9252" y="3837"/>
                  <a:pt x="9252" y="3849"/>
                </a:cubicBezTo>
                <a:lnTo>
                  <a:pt x="9264" y="3861"/>
                </a:lnTo>
                <a:cubicBezTo>
                  <a:pt x="9264" y="3861"/>
                  <a:pt x="9287" y="3861"/>
                  <a:pt x="9287" y="3873"/>
                </a:cubicBezTo>
                <a:lnTo>
                  <a:pt x="9299" y="3897"/>
                </a:lnTo>
                <a:cubicBezTo>
                  <a:pt x="9299" y="3897"/>
                  <a:pt x="9311" y="3897"/>
                  <a:pt x="9311" y="3909"/>
                </a:cubicBezTo>
                <a:lnTo>
                  <a:pt x="9323" y="3921"/>
                </a:lnTo>
                <a:cubicBezTo>
                  <a:pt x="9323" y="3921"/>
                  <a:pt x="9347" y="3921"/>
                  <a:pt x="9347" y="3933"/>
                </a:cubicBezTo>
                <a:lnTo>
                  <a:pt x="9359" y="3956"/>
                </a:lnTo>
                <a:cubicBezTo>
                  <a:pt x="9359" y="3956"/>
                  <a:pt x="9371" y="3956"/>
                  <a:pt x="9371" y="3968"/>
                </a:cubicBezTo>
                <a:cubicBezTo>
                  <a:pt x="9371" y="3968"/>
                  <a:pt x="9383" y="3968"/>
                  <a:pt x="9383" y="3980"/>
                </a:cubicBezTo>
                <a:cubicBezTo>
                  <a:pt x="9383" y="3980"/>
                  <a:pt x="9407" y="3980"/>
                  <a:pt x="9407" y="3992"/>
                </a:cubicBezTo>
                <a:cubicBezTo>
                  <a:pt x="9407" y="3992"/>
                  <a:pt x="9418" y="3992"/>
                  <a:pt x="9418" y="4016"/>
                </a:cubicBezTo>
                <a:lnTo>
                  <a:pt x="9430" y="4016"/>
                </a:lnTo>
                <a:cubicBezTo>
                  <a:pt x="9430" y="4016"/>
                  <a:pt x="9442" y="4016"/>
                  <a:pt x="9442" y="4028"/>
                </a:cubicBezTo>
                <a:lnTo>
                  <a:pt x="9942" y="4028"/>
                </a:lnTo>
                <a:cubicBezTo>
                  <a:pt x="9954" y="4028"/>
                  <a:pt x="9954" y="4028"/>
                  <a:pt x="9966" y="4016"/>
                </a:cubicBezTo>
                <a:lnTo>
                  <a:pt x="9978" y="4016"/>
                </a:lnTo>
                <a:cubicBezTo>
                  <a:pt x="10002" y="4016"/>
                  <a:pt x="10002" y="4016"/>
                  <a:pt x="10014" y="3992"/>
                </a:cubicBezTo>
                <a:lnTo>
                  <a:pt x="10026" y="3992"/>
                </a:lnTo>
                <a:cubicBezTo>
                  <a:pt x="10038" y="3992"/>
                  <a:pt x="10038" y="3992"/>
                  <a:pt x="10061" y="3980"/>
                </a:cubicBezTo>
                <a:cubicBezTo>
                  <a:pt x="10061" y="3980"/>
                  <a:pt x="10073" y="3980"/>
                  <a:pt x="10073" y="3968"/>
                </a:cubicBezTo>
                <a:cubicBezTo>
                  <a:pt x="10085" y="3968"/>
                  <a:pt x="10085" y="3956"/>
                  <a:pt x="10097" y="3956"/>
                </a:cubicBezTo>
                <a:cubicBezTo>
                  <a:pt x="10097" y="3956"/>
                  <a:pt x="10121" y="3956"/>
                  <a:pt x="10121" y="3933"/>
                </a:cubicBezTo>
                <a:cubicBezTo>
                  <a:pt x="10133" y="3933"/>
                  <a:pt x="10133" y="3921"/>
                  <a:pt x="10145" y="3921"/>
                </a:cubicBezTo>
                <a:cubicBezTo>
                  <a:pt x="10145" y="3921"/>
                  <a:pt x="10157" y="3921"/>
                  <a:pt x="10157" y="3909"/>
                </a:cubicBezTo>
                <a:cubicBezTo>
                  <a:pt x="10180" y="3909"/>
                  <a:pt x="10180" y="3897"/>
                  <a:pt x="10192" y="3897"/>
                </a:cubicBezTo>
                <a:cubicBezTo>
                  <a:pt x="10192" y="3897"/>
                  <a:pt x="10204" y="3897"/>
                  <a:pt x="10204" y="3873"/>
                </a:cubicBezTo>
                <a:cubicBezTo>
                  <a:pt x="10216" y="3873"/>
                  <a:pt x="10216" y="3861"/>
                  <a:pt x="10240" y="3861"/>
                </a:cubicBezTo>
                <a:cubicBezTo>
                  <a:pt x="10240" y="3861"/>
                  <a:pt x="10252" y="3861"/>
                  <a:pt x="10252" y="3849"/>
                </a:cubicBezTo>
                <a:cubicBezTo>
                  <a:pt x="10264" y="3849"/>
                  <a:pt x="10264" y="3837"/>
                  <a:pt x="10276" y="3837"/>
                </a:cubicBezTo>
                <a:cubicBezTo>
                  <a:pt x="10276" y="3837"/>
                  <a:pt x="10300" y="3837"/>
                  <a:pt x="10300" y="3814"/>
                </a:cubicBezTo>
                <a:cubicBezTo>
                  <a:pt x="10311" y="3814"/>
                  <a:pt x="10311" y="3802"/>
                  <a:pt x="10323" y="3802"/>
                </a:cubicBezTo>
                <a:cubicBezTo>
                  <a:pt x="10323" y="3802"/>
                  <a:pt x="10335" y="3802"/>
                  <a:pt x="10335" y="3790"/>
                </a:cubicBezTo>
                <a:cubicBezTo>
                  <a:pt x="10359" y="3778"/>
                  <a:pt x="10371" y="3778"/>
                  <a:pt x="10371" y="3754"/>
                </a:cubicBezTo>
                <a:cubicBezTo>
                  <a:pt x="10823" y="3373"/>
                  <a:pt x="10835" y="2802"/>
                  <a:pt x="10490" y="2468"/>
                </a:cubicBezTo>
                <a:lnTo>
                  <a:pt x="8275" y="242"/>
                </a:lnTo>
                <a:cubicBezTo>
                  <a:pt x="8109" y="81"/>
                  <a:pt x="7889" y="0"/>
                  <a:pt x="766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55" name="Google Shape;455;p24"/>
          <p:cNvCxnSpPr>
            <a:stCxn id="400" idx="2"/>
            <a:endCxn id="402" idx="0"/>
          </p:cNvCxnSpPr>
          <p:nvPr/>
        </p:nvCxnSpPr>
        <p:spPr>
          <a:xfrm rot="5400000">
            <a:off x="2868750" y="580525"/>
            <a:ext cx="648300" cy="2758200"/>
          </a:xfrm>
          <a:prstGeom prst="bentConnector3">
            <a:avLst>
              <a:gd name="adj1" fmla="val 50008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456" name="Google Shape;456;p24"/>
          <p:cNvCxnSpPr>
            <a:stCxn id="400" idx="2"/>
            <a:endCxn id="407" idx="0"/>
          </p:cNvCxnSpPr>
          <p:nvPr/>
        </p:nvCxnSpPr>
        <p:spPr>
          <a:xfrm rot="5400000">
            <a:off x="3788100" y="1499875"/>
            <a:ext cx="648300" cy="919500"/>
          </a:xfrm>
          <a:prstGeom prst="bentConnector3">
            <a:avLst>
              <a:gd name="adj1" fmla="val 50008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457" name="Google Shape;457;p24"/>
          <p:cNvCxnSpPr>
            <a:stCxn id="400" idx="2"/>
            <a:endCxn id="412" idx="0"/>
          </p:cNvCxnSpPr>
          <p:nvPr/>
        </p:nvCxnSpPr>
        <p:spPr>
          <a:xfrm rot="-5400000" flipH="1">
            <a:off x="4707600" y="1499875"/>
            <a:ext cx="648300" cy="919500"/>
          </a:xfrm>
          <a:prstGeom prst="bentConnector3">
            <a:avLst>
              <a:gd name="adj1" fmla="val 50008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458" name="Google Shape;458;p24"/>
          <p:cNvCxnSpPr>
            <a:stCxn id="400" idx="2"/>
            <a:endCxn id="450" idx="0"/>
          </p:cNvCxnSpPr>
          <p:nvPr/>
        </p:nvCxnSpPr>
        <p:spPr>
          <a:xfrm rot="-5400000" flipH="1">
            <a:off x="5626950" y="580525"/>
            <a:ext cx="648300" cy="2758200"/>
          </a:xfrm>
          <a:prstGeom prst="bentConnector3">
            <a:avLst>
              <a:gd name="adj1" fmla="val 50008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25"/>
          <p:cNvSpPr txBox="1">
            <a:spLocks noGrp="1"/>
          </p:cNvSpPr>
          <p:nvPr>
            <p:ph type="title"/>
          </p:nvPr>
        </p:nvSpPr>
        <p:spPr>
          <a:xfrm>
            <a:off x="7201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 TECH AGENCY INFOGRAPHICS</a:t>
            </a:r>
            <a:endParaRPr/>
          </a:p>
        </p:txBody>
      </p:sp>
      <p:sp>
        <p:nvSpPr>
          <p:cNvPr id="464" name="Google Shape;464;p25"/>
          <p:cNvSpPr txBox="1"/>
          <p:nvPr/>
        </p:nvSpPr>
        <p:spPr>
          <a:xfrm>
            <a:off x="4659125" y="3041242"/>
            <a:ext cx="32802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MOTIVATIONS</a:t>
            </a:r>
            <a:endParaRPr sz="2400" b="1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grpSp>
        <p:nvGrpSpPr>
          <p:cNvPr id="465" name="Google Shape;465;p25"/>
          <p:cNvGrpSpPr/>
          <p:nvPr/>
        </p:nvGrpSpPr>
        <p:grpSpPr>
          <a:xfrm>
            <a:off x="4659125" y="3492369"/>
            <a:ext cx="3280350" cy="347400"/>
            <a:chOff x="4659125" y="3651472"/>
            <a:chExt cx="3280350" cy="347400"/>
          </a:xfrm>
        </p:grpSpPr>
        <p:sp>
          <p:nvSpPr>
            <p:cNvPr id="466" name="Google Shape;466;p25"/>
            <p:cNvSpPr txBox="1"/>
            <p:nvPr/>
          </p:nvSpPr>
          <p:spPr>
            <a:xfrm>
              <a:off x="7339475" y="3651472"/>
              <a:ext cx="600000" cy="34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2"/>
                  </a:solidFill>
                  <a:latin typeface="Fira Sans Condensed"/>
                  <a:ea typeface="Fira Sans Condensed"/>
                  <a:cs typeface="Fira Sans Condensed"/>
                  <a:sym typeface="Fira Sans Condensed"/>
                </a:rPr>
                <a:t>50%</a:t>
              </a:r>
              <a:endParaRPr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endParaRPr>
            </a:p>
          </p:txBody>
        </p:sp>
        <p:sp>
          <p:nvSpPr>
            <p:cNvPr id="467" name="Google Shape;467;p25"/>
            <p:cNvSpPr txBox="1"/>
            <p:nvPr/>
          </p:nvSpPr>
          <p:spPr>
            <a:xfrm>
              <a:off x="4659125" y="3651472"/>
              <a:ext cx="790200" cy="34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2"/>
                  </a:solidFill>
                  <a:latin typeface="Fira Sans Condensed"/>
                  <a:ea typeface="Fira Sans Condensed"/>
                  <a:cs typeface="Fira Sans Condensed"/>
                  <a:sym typeface="Fira Sans Condensed"/>
                </a:rPr>
                <a:t>Price</a:t>
              </a:r>
              <a:endParaRPr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endParaRPr>
            </a:p>
          </p:txBody>
        </p:sp>
      </p:grpSp>
      <p:grpSp>
        <p:nvGrpSpPr>
          <p:cNvPr id="468" name="Google Shape;468;p25"/>
          <p:cNvGrpSpPr/>
          <p:nvPr/>
        </p:nvGrpSpPr>
        <p:grpSpPr>
          <a:xfrm>
            <a:off x="4659125" y="3779582"/>
            <a:ext cx="3280350" cy="347400"/>
            <a:chOff x="4659125" y="3938685"/>
            <a:chExt cx="3280350" cy="347400"/>
          </a:xfrm>
        </p:grpSpPr>
        <p:sp>
          <p:nvSpPr>
            <p:cNvPr id="469" name="Google Shape;469;p25"/>
            <p:cNvSpPr txBox="1"/>
            <p:nvPr/>
          </p:nvSpPr>
          <p:spPr>
            <a:xfrm>
              <a:off x="7339475" y="3938685"/>
              <a:ext cx="600000" cy="34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2"/>
                  </a:solidFill>
                  <a:latin typeface="Fira Sans Condensed"/>
                  <a:ea typeface="Fira Sans Condensed"/>
                  <a:cs typeface="Fira Sans Condensed"/>
                  <a:sym typeface="Fira Sans Condensed"/>
                </a:rPr>
                <a:t>90%</a:t>
              </a:r>
              <a:endParaRPr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endParaRPr>
            </a:p>
          </p:txBody>
        </p:sp>
        <p:sp>
          <p:nvSpPr>
            <p:cNvPr id="470" name="Google Shape;470;p25"/>
            <p:cNvSpPr txBox="1"/>
            <p:nvPr/>
          </p:nvSpPr>
          <p:spPr>
            <a:xfrm>
              <a:off x="4659125" y="3938685"/>
              <a:ext cx="790200" cy="34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2"/>
                  </a:solidFill>
                  <a:latin typeface="Fira Sans Condensed"/>
                  <a:ea typeface="Fira Sans Condensed"/>
                  <a:cs typeface="Fira Sans Condensed"/>
                  <a:sym typeface="Fira Sans Condensed"/>
                </a:rPr>
                <a:t>Comfort</a:t>
              </a:r>
              <a:endParaRPr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endParaRPr>
            </a:p>
          </p:txBody>
        </p:sp>
      </p:grpSp>
      <p:grpSp>
        <p:nvGrpSpPr>
          <p:cNvPr id="471" name="Google Shape;471;p25"/>
          <p:cNvGrpSpPr/>
          <p:nvPr/>
        </p:nvGrpSpPr>
        <p:grpSpPr>
          <a:xfrm>
            <a:off x="4659125" y="4066794"/>
            <a:ext cx="3280350" cy="347400"/>
            <a:chOff x="4659125" y="4225897"/>
            <a:chExt cx="3280350" cy="347400"/>
          </a:xfrm>
        </p:grpSpPr>
        <p:sp>
          <p:nvSpPr>
            <p:cNvPr id="472" name="Google Shape;472;p25"/>
            <p:cNvSpPr txBox="1"/>
            <p:nvPr/>
          </p:nvSpPr>
          <p:spPr>
            <a:xfrm>
              <a:off x="7339475" y="4225897"/>
              <a:ext cx="600000" cy="34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2"/>
                  </a:solidFill>
                  <a:latin typeface="Fira Sans Condensed"/>
                  <a:ea typeface="Fira Sans Condensed"/>
                  <a:cs typeface="Fira Sans Condensed"/>
                  <a:sym typeface="Fira Sans Condensed"/>
                </a:rPr>
                <a:t>80%</a:t>
              </a:r>
              <a:endParaRPr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endParaRPr>
            </a:p>
          </p:txBody>
        </p:sp>
        <p:sp>
          <p:nvSpPr>
            <p:cNvPr id="473" name="Google Shape;473;p25"/>
            <p:cNvSpPr txBox="1"/>
            <p:nvPr/>
          </p:nvSpPr>
          <p:spPr>
            <a:xfrm>
              <a:off x="4659125" y="4225897"/>
              <a:ext cx="790200" cy="34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2"/>
                  </a:solidFill>
                  <a:latin typeface="Fira Sans Condensed"/>
                  <a:ea typeface="Fira Sans Condensed"/>
                  <a:cs typeface="Fira Sans Condensed"/>
                  <a:sym typeface="Fira Sans Condensed"/>
                </a:rPr>
                <a:t>Speed</a:t>
              </a:r>
              <a:endParaRPr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endParaRPr>
            </a:p>
          </p:txBody>
        </p:sp>
      </p:grpSp>
      <p:sp>
        <p:nvSpPr>
          <p:cNvPr id="474" name="Google Shape;474;p25"/>
          <p:cNvSpPr/>
          <p:nvPr/>
        </p:nvSpPr>
        <p:spPr>
          <a:xfrm>
            <a:off x="5457950" y="3599016"/>
            <a:ext cx="1872900" cy="134100"/>
          </a:xfrm>
          <a:prstGeom prst="rect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5" name="Google Shape;475;p25"/>
          <p:cNvSpPr/>
          <p:nvPr/>
        </p:nvSpPr>
        <p:spPr>
          <a:xfrm>
            <a:off x="5458035" y="3599016"/>
            <a:ext cx="932700" cy="134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6" name="Google Shape;476;p25"/>
          <p:cNvSpPr/>
          <p:nvPr/>
        </p:nvSpPr>
        <p:spPr>
          <a:xfrm>
            <a:off x="5458035" y="4173441"/>
            <a:ext cx="1872900" cy="134100"/>
          </a:xfrm>
          <a:prstGeom prst="rect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7" name="Google Shape;477;p25"/>
          <p:cNvSpPr/>
          <p:nvPr/>
        </p:nvSpPr>
        <p:spPr>
          <a:xfrm>
            <a:off x="5458024" y="4173441"/>
            <a:ext cx="1502100" cy="134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8" name="Google Shape;478;p25"/>
          <p:cNvSpPr/>
          <p:nvPr/>
        </p:nvSpPr>
        <p:spPr>
          <a:xfrm>
            <a:off x="5458035" y="3886228"/>
            <a:ext cx="1872900" cy="134100"/>
          </a:xfrm>
          <a:prstGeom prst="rect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" name="Google Shape;479;p25"/>
          <p:cNvSpPr/>
          <p:nvPr/>
        </p:nvSpPr>
        <p:spPr>
          <a:xfrm>
            <a:off x="5458017" y="3886228"/>
            <a:ext cx="1682400" cy="134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0" name="Google Shape;480;p25"/>
          <p:cNvSpPr txBox="1"/>
          <p:nvPr/>
        </p:nvSpPr>
        <p:spPr>
          <a:xfrm>
            <a:off x="4659125" y="1464469"/>
            <a:ext cx="32802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PERSONALITY TRAITS</a:t>
            </a:r>
            <a:endParaRPr sz="2400" b="1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481" name="Google Shape;481;p25"/>
          <p:cNvSpPr txBox="1"/>
          <p:nvPr/>
        </p:nvSpPr>
        <p:spPr>
          <a:xfrm>
            <a:off x="4659275" y="1922694"/>
            <a:ext cx="3280200" cy="9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Fira Sans Condensed"/>
              <a:buChar char="●"/>
            </a:pPr>
            <a:r>
              <a:rPr lang="en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Mercury is a small planet</a:t>
            </a:r>
            <a:endParaRPr>
              <a:solidFill>
                <a:schemeClr val="lt2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Fira Sans Condensed"/>
              <a:buChar char="●"/>
            </a:pPr>
            <a:r>
              <a:rPr lang="en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Venus is a hot planet</a:t>
            </a:r>
            <a:endParaRPr>
              <a:solidFill>
                <a:schemeClr val="lt2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Fira Sans Condensed"/>
              <a:buChar char="●"/>
            </a:pPr>
            <a:r>
              <a:rPr lang="en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We all live on Earth</a:t>
            </a:r>
            <a:endParaRPr>
              <a:solidFill>
                <a:schemeClr val="lt2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Fira Sans Condensed"/>
              <a:buChar char="●"/>
            </a:pPr>
            <a:r>
              <a:rPr lang="en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Mars is made of basalt</a:t>
            </a:r>
            <a:endParaRPr>
              <a:solidFill>
                <a:schemeClr val="lt2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  <p:sp>
        <p:nvSpPr>
          <p:cNvPr id="482" name="Google Shape;482;p25"/>
          <p:cNvSpPr txBox="1"/>
          <p:nvPr/>
        </p:nvSpPr>
        <p:spPr>
          <a:xfrm>
            <a:off x="1204475" y="1464478"/>
            <a:ext cx="3282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JOHN WILLIAMS</a:t>
            </a:r>
            <a:endParaRPr sz="2400" b="1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483" name="Google Shape;483;p25"/>
          <p:cNvSpPr txBox="1"/>
          <p:nvPr/>
        </p:nvSpPr>
        <p:spPr>
          <a:xfrm>
            <a:off x="1205675" y="3476091"/>
            <a:ext cx="3280200" cy="9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“Saturn is a gas giant and has several rings. It's composed mostly of hydrogen and helium. It was named after the Roman god of wealth and agriculture”</a:t>
            </a:r>
            <a:endParaRPr>
              <a:solidFill>
                <a:schemeClr val="lt2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  <p:grpSp>
        <p:nvGrpSpPr>
          <p:cNvPr id="484" name="Google Shape;484;p25"/>
          <p:cNvGrpSpPr/>
          <p:nvPr/>
        </p:nvGrpSpPr>
        <p:grpSpPr>
          <a:xfrm>
            <a:off x="1205675" y="1922694"/>
            <a:ext cx="3280200" cy="1493343"/>
            <a:chOff x="1205675" y="2081797"/>
            <a:chExt cx="3280200" cy="1493343"/>
          </a:xfrm>
        </p:grpSpPr>
        <p:sp>
          <p:nvSpPr>
            <p:cNvPr id="485" name="Google Shape;485;p25"/>
            <p:cNvSpPr txBox="1"/>
            <p:nvPr/>
          </p:nvSpPr>
          <p:spPr>
            <a:xfrm>
              <a:off x="1205675" y="2081797"/>
              <a:ext cx="3280200" cy="34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lt2"/>
                  </a:solidFill>
                  <a:latin typeface="Fira Sans Condensed"/>
                  <a:ea typeface="Fira Sans Condensed"/>
                  <a:cs typeface="Fira Sans Condensed"/>
                  <a:sym typeface="Fira Sans Condensed"/>
                </a:rPr>
                <a:t>Age</a:t>
              </a:r>
              <a:r>
                <a:rPr lang="en">
                  <a:solidFill>
                    <a:schemeClr val="lt2"/>
                  </a:solidFill>
                  <a:latin typeface="Fira Sans Condensed"/>
                  <a:ea typeface="Fira Sans Condensed"/>
                  <a:cs typeface="Fira Sans Condensed"/>
                  <a:sym typeface="Fira Sans Condensed"/>
                </a:rPr>
                <a:t>: 30 years old</a:t>
              </a:r>
              <a:endParaRPr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endParaRPr>
            </a:p>
          </p:txBody>
        </p:sp>
        <p:sp>
          <p:nvSpPr>
            <p:cNvPr id="486" name="Google Shape;486;p25"/>
            <p:cNvSpPr txBox="1"/>
            <p:nvPr/>
          </p:nvSpPr>
          <p:spPr>
            <a:xfrm>
              <a:off x="1205675" y="2369011"/>
              <a:ext cx="3280200" cy="34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lt2"/>
                  </a:solidFill>
                  <a:latin typeface="Fira Sans Condensed"/>
                  <a:ea typeface="Fira Sans Condensed"/>
                  <a:cs typeface="Fira Sans Condensed"/>
                  <a:sym typeface="Fira Sans Condensed"/>
                </a:rPr>
                <a:t>Gender</a:t>
              </a:r>
              <a:r>
                <a:rPr lang="en">
                  <a:solidFill>
                    <a:schemeClr val="lt2"/>
                  </a:solidFill>
                  <a:latin typeface="Fira Sans Condensed"/>
                  <a:ea typeface="Fira Sans Condensed"/>
                  <a:cs typeface="Fira Sans Condensed"/>
                  <a:sym typeface="Fira Sans Condensed"/>
                </a:rPr>
                <a:t>: Male</a:t>
              </a:r>
              <a:endParaRPr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endParaRPr>
            </a:p>
          </p:txBody>
        </p:sp>
        <p:sp>
          <p:nvSpPr>
            <p:cNvPr id="487" name="Google Shape;487;p25"/>
            <p:cNvSpPr txBox="1"/>
            <p:nvPr/>
          </p:nvSpPr>
          <p:spPr>
            <a:xfrm>
              <a:off x="1205675" y="2656224"/>
              <a:ext cx="3280200" cy="34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lt2"/>
                  </a:solidFill>
                  <a:latin typeface="Fira Sans Condensed"/>
                  <a:ea typeface="Fira Sans Condensed"/>
                  <a:cs typeface="Fira Sans Condensed"/>
                  <a:sym typeface="Fira Sans Condensed"/>
                </a:rPr>
                <a:t>Job</a:t>
              </a:r>
              <a:r>
                <a:rPr lang="en">
                  <a:solidFill>
                    <a:schemeClr val="lt2"/>
                  </a:solidFill>
                  <a:latin typeface="Fira Sans Condensed"/>
                  <a:ea typeface="Fira Sans Condensed"/>
                  <a:cs typeface="Fira Sans Condensed"/>
                  <a:sym typeface="Fira Sans Condensed"/>
                </a:rPr>
                <a:t>: Developer</a:t>
              </a:r>
              <a:endParaRPr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endParaRPr>
            </a:p>
          </p:txBody>
        </p:sp>
        <p:sp>
          <p:nvSpPr>
            <p:cNvPr id="488" name="Google Shape;488;p25"/>
            <p:cNvSpPr txBox="1"/>
            <p:nvPr/>
          </p:nvSpPr>
          <p:spPr>
            <a:xfrm>
              <a:off x="1205675" y="2938450"/>
              <a:ext cx="3280200" cy="34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lt2"/>
                  </a:solidFill>
                  <a:latin typeface="Fira Sans Condensed"/>
                  <a:ea typeface="Fira Sans Condensed"/>
                  <a:cs typeface="Fira Sans Condensed"/>
                  <a:sym typeface="Fira Sans Condensed"/>
                </a:rPr>
                <a:t>Origin</a:t>
              </a:r>
              <a:r>
                <a:rPr lang="en">
                  <a:solidFill>
                    <a:schemeClr val="lt2"/>
                  </a:solidFill>
                  <a:latin typeface="Fira Sans Condensed"/>
                  <a:ea typeface="Fira Sans Condensed"/>
                  <a:cs typeface="Fira Sans Condensed"/>
                  <a:sym typeface="Fira Sans Condensed"/>
                </a:rPr>
                <a:t>: USA</a:t>
              </a:r>
              <a:endParaRPr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endParaRPr>
            </a:p>
          </p:txBody>
        </p:sp>
        <p:sp>
          <p:nvSpPr>
            <p:cNvPr id="489" name="Google Shape;489;p25"/>
            <p:cNvSpPr txBox="1"/>
            <p:nvPr/>
          </p:nvSpPr>
          <p:spPr>
            <a:xfrm>
              <a:off x="1205675" y="3227740"/>
              <a:ext cx="3280200" cy="34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lt2"/>
                  </a:solidFill>
                  <a:latin typeface="Fira Sans Condensed"/>
                  <a:ea typeface="Fira Sans Condensed"/>
                  <a:cs typeface="Fira Sans Condensed"/>
                  <a:sym typeface="Fira Sans Condensed"/>
                </a:rPr>
                <a:t>Likes</a:t>
              </a:r>
              <a:r>
                <a:rPr lang="en">
                  <a:solidFill>
                    <a:schemeClr val="lt2"/>
                  </a:solidFill>
                  <a:latin typeface="Fira Sans Condensed"/>
                  <a:ea typeface="Fira Sans Condensed"/>
                  <a:cs typeface="Fira Sans Condensed"/>
                  <a:sym typeface="Fira Sans Condensed"/>
                </a:rPr>
                <a:t>: Travel, art, music</a:t>
              </a:r>
              <a:endParaRPr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26"/>
          <p:cNvSpPr txBox="1">
            <a:spLocks noGrp="1"/>
          </p:cNvSpPr>
          <p:nvPr>
            <p:ph type="title"/>
          </p:nvPr>
        </p:nvSpPr>
        <p:spPr>
          <a:xfrm>
            <a:off x="7201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 TECH AGENCY INFOGRAPHICS</a:t>
            </a:r>
            <a:endParaRPr/>
          </a:p>
        </p:txBody>
      </p:sp>
      <p:pic>
        <p:nvPicPr>
          <p:cNvPr id="495" name="Google Shape;49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11336" y="2224100"/>
            <a:ext cx="2721328" cy="1570351"/>
          </a:xfrm>
          <a:prstGeom prst="rect">
            <a:avLst/>
          </a:prstGeom>
          <a:noFill/>
          <a:ln>
            <a:noFill/>
          </a:ln>
        </p:spPr>
      </p:pic>
      <p:sp>
        <p:nvSpPr>
          <p:cNvPr id="496" name="Google Shape;496;p26"/>
          <p:cNvSpPr txBox="1"/>
          <p:nvPr/>
        </p:nvSpPr>
        <p:spPr>
          <a:xfrm>
            <a:off x="3402450" y="1178275"/>
            <a:ext cx="23391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HOW IT WORKS</a:t>
            </a:r>
            <a:endParaRPr sz="2400" b="1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grpSp>
        <p:nvGrpSpPr>
          <p:cNvPr id="497" name="Google Shape;497;p26"/>
          <p:cNvGrpSpPr/>
          <p:nvPr/>
        </p:nvGrpSpPr>
        <p:grpSpPr>
          <a:xfrm>
            <a:off x="922274" y="1755003"/>
            <a:ext cx="2001663" cy="738082"/>
            <a:chOff x="713225" y="1875419"/>
            <a:chExt cx="2315400" cy="750236"/>
          </a:xfrm>
        </p:grpSpPr>
        <p:sp>
          <p:nvSpPr>
            <p:cNvPr id="498" name="Google Shape;498;p26"/>
            <p:cNvSpPr txBox="1"/>
            <p:nvPr/>
          </p:nvSpPr>
          <p:spPr>
            <a:xfrm flipH="1">
              <a:off x="713225" y="1875419"/>
              <a:ext cx="23154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rPr>
                <a:t>MERCURY</a:t>
              </a:r>
              <a:endParaRPr sz="24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endParaRPr>
            </a:p>
          </p:txBody>
        </p:sp>
        <p:sp>
          <p:nvSpPr>
            <p:cNvPr id="499" name="Google Shape;499;p26"/>
            <p:cNvSpPr txBox="1"/>
            <p:nvPr/>
          </p:nvSpPr>
          <p:spPr>
            <a:xfrm flipH="1">
              <a:off x="713225" y="2133055"/>
              <a:ext cx="23154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2"/>
                  </a:solidFill>
                  <a:latin typeface="Fira Sans Condensed"/>
                  <a:ea typeface="Fira Sans Condensed"/>
                  <a:cs typeface="Fira Sans Condensed"/>
                  <a:sym typeface="Fira Sans Condensed"/>
                </a:rPr>
                <a:t>Mercury is the closest planet to the Sun</a:t>
              </a:r>
              <a:endParaRPr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endParaRPr>
            </a:p>
          </p:txBody>
        </p:sp>
      </p:grpSp>
      <p:grpSp>
        <p:nvGrpSpPr>
          <p:cNvPr id="500" name="Google Shape;500;p26"/>
          <p:cNvGrpSpPr/>
          <p:nvPr/>
        </p:nvGrpSpPr>
        <p:grpSpPr>
          <a:xfrm>
            <a:off x="922274" y="2783088"/>
            <a:ext cx="2001663" cy="738082"/>
            <a:chOff x="713225" y="2813819"/>
            <a:chExt cx="2315400" cy="750236"/>
          </a:xfrm>
        </p:grpSpPr>
        <p:sp>
          <p:nvSpPr>
            <p:cNvPr id="501" name="Google Shape;501;p26"/>
            <p:cNvSpPr txBox="1"/>
            <p:nvPr/>
          </p:nvSpPr>
          <p:spPr>
            <a:xfrm flipH="1">
              <a:off x="713225" y="2813819"/>
              <a:ext cx="23154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rPr>
                <a:t>VENUS</a:t>
              </a:r>
              <a:endParaRPr sz="24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endParaRPr>
            </a:p>
          </p:txBody>
        </p:sp>
        <p:sp>
          <p:nvSpPr>
            <p:cNvPr id="502" name="Google Shape;502;p26"/>
            <p:cNvSpPr txBox="1"/>
            <p:nvPr/>
          </p:nvSpPr>
          <p:spPr>
            <a:xfrm flipH="1">
              <a:off x="713225" y="3071455"/>
              <a:ext cx="23154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2"/>
                  </a:solidFill>
                  <a:latin typeface="Fira Sans Condensed"/>
                  <a:ea typeface="Fira Sans Condensed"/>
                  <a:cs typeface="Fira Sans Condensed"/>
                  <a:sym typeface="Fira Sans Condensed"/>
                </a:rPr>
                <a:t>Venus is the second planet from the Sun</a:t>
              </a:r>
              <a:endParaRPr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endParaRPr>
            </a:p>
          </p:txBody>
        </p:sp>
      </p:grpSp>
      <p:grpSp>
        <p:nvGrpSpPr>
          <p:cNvPr id="503" name="Google Shape;503;p26"/>
          <p:cNvGrpSpPr/>
          <p:nvPr/>
        </p:nvGrpSpPr>
        <p:grpSpPr>
          <a:xfrm>
            <a:off x="922274" y="3811174"/>
            <a:ext cx="2001663" cy="738608"/>
            <a:chOff x="713225" y="3745144"/>
            <a:chExt cx="2315400" cy="738608"/>
          </a:xfrm>
        </p:grpSpPr>
        <p:sp>
          <p:nvSpPr>
            <p:cNvPr id="504" name="Google Shape;504;p26"/>
            <p:cNvSpPr txBox="1"/>
            <p:nvPr/>
          </p:nvSpPr>
          <p:spPr>
            <a:xfrm flipH="1">
              <a:off x="713225" y="3745144"/>
              <a:ext cx="23154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rPr>
                <a:t>MARS</a:t>
              </a:r>
              <a:endParaRPr sz="24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endParaRPr>
            </a:p>
          </p:txBody>
        </p:sp>
        <p:sp>
          <p:nvSpPr>
            <p:cNvPr id="505" name="Google Shape;505;p26"/>
            <p:cNvSpPr txBox="1"/>
            <p:nvPr/>
          </p:nvSpPr>
          <p:spPr>
            <a:xfrm flipH="1">
              <a:off x="713225" y="3999252"/>
              <a:ext cx="2315400" cy="48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2"/>
                  </a:solidFill>
                  <a:latin typeface="Fira Sans Condensed"/>
                  <a:ea typeface="Fira Sans Condensed"/>
                  <a:cs typeface="Fira Sans Condensed"/>
                  <a:sym typeface="Fira Sans Condensed"/>
                </a:rPr>
                <a:t>Despite being red, Mars is very cold</a:t>
              </a:r>
              <a:endParaRPr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endParaRPr>
            </a:p>
          </p:txBody>
        </p:sp>
      </p:grpSp>
      <p:grpSp>
        <p:nvGrpSpPr>
          <p:cNvPr id="506" name="Google Shape;506;p26"/>
          <p:cNvGrpSpPr/>
          <p:nvPr/>
        </p:nvGrpSpPr>
        <p:grpSpPr>
          <a:xfrm>
            <a:off x="6220008" y="1755028"/>
            <a:ext cx="2001663" cy="738082"/>
            <a:chOff x="713225" y="1875419"/>
            <a:chExt cx="2315400" cy="750236"/>
          </a:xfrm>
        </p:grpSpPr>
        <p:sp>
          <p:nvSpPr>
            <p:cNvPr id="507" name="Google Shape;507;p26"/>
            <p:cNvSpPr txBox="1"/>
            <p:nvPr/>
          </p:nvSpPr>
          <p:spPr>
            <a:xfrm flipH="1">
              <a:off x="713225" y="1875419"/>
              <a:ext cx="23154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rPr>
                <a:t>EARTH</a:t>
              </a:r>
              <a:endParaRPr sz="24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endParaRPr>
            </a:p>
          </p:txBody>
        </p:sp>
        <p:sp>
          <p:nvSpPr>
            <p:cNvPr id="508" name="Google Shape;508;p26"/>
            <p:cNvSpPr txBox="1"/>
            <p:nvPr/>
          </p:nvSpPr>
          <p:spPr>
            <a:xfrm flipH="1">
              <a:off x="713225" y="2133055"/>
              <a:ext cx="23154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2"/>
                  </a:solidFill>
                  <a:latin typeface="Fira Sans Condensed"/>
                  <a:ea typeface="Fira Sans Condensed"/>
                  <a:cs typeface="Fira Sans Condensed"/>
                  <a:sym typeface="Fira Sans Condensed"/>
                </a:rPr>
                <a:t>Earth is the third planet from the Sun</a:t>
              </a:r>
              <a:endParaRPr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endParaRPr>
            </a:p>
          </p:txBody>
        </p:sp>
      </p:grpSp>
      <p:grpSp>
        <p:nvGrpSpPr>
          <p:cNvPr id="509" name="Google Shape;509;p26"/>
          <p:cNvGrpSpPr/>
          <p:nvPr/>
        </p:nvGrpSpPr>
        <p:grpSpPr>
          <a:xfrm>
            <a:off x="6220044" y="2781074"/>
            <a:ext cx="2001663" cy="742136"/>
            <a:chOff x="6110725" y="2813819"/>
            <a:chExt cx="2315400" cy="742136"/>
          </a:xfrm>
        </p:grpSpPr>
        <p:sp>
          <p:nvSpPr>
            <p:cNvPr id="510" name="Google Shape;510;p26"/>
            <p:cNvSpPr txBox="1"/>
            <p:nvPr/>
          </p:nvSpPr>
          <p:spPr>
            <a:xfrm flipH="1">
              <a:off x="6110725" y="2813819"/>
              <a:ext cx="23154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rPr>
                <a:t>JUPITER</a:t>
              </a:r>
              <a:endParaRPr sz="24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endParaRPr>
            </a:p>
          </p:txBody>
        </p:sp>
        <p:sp>
          <p:nvSpPr>
            <p:cNvPr id="511" name="Google Shape;511;p26"/>
            <p:cNvSpPr txBox="1"/>
            <p:nvPr/>
          </p:nvSpPr>
          <p:spPr>
            <a:xfrm flipH="1">
              <a:off x="6110725" y="3071455"/>
              <a:ext cx="2315400" cy="48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2"/>
                  </a:solidFill>
                  <a:latin typeface="Fira Sans Condensed"/>
                  <a:ea typeface="Fira Sans Condensed"/>
                  <a:cs typeface="Fira Sans Condensed"/>
                  <a:sym typeface="Fira Sans Condensed"/>
                </a:rPr>
                <a:t>Jupiter is the biggest planet of them all</a:t>
              </a:r>
              <a:endParaRPr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endParaRPr>
            </a:p>
          </p:txBody>
        </p:sp>
      </p:grpSp>
      <p:grpSp>
        <p:nvGrpSpPr>
          <p:cNvPr id="512" name="Google Shape;512;p26"/>
          <p:cNvGrpSpPr/>
          <p:nvPr/>
        </p:nvGrpSpPr>
        <p:grpSpPr>
          <a:xfrm>
            <a:off x="6220044" y="3811174"/>
            <a:ext cx="2001663" cy="738608"/>
            <a:chOff x="6110725" y="3745144"/>
            <a:chExt cx="2315400" cy="738608"/>
          </a:xfrm>
        </p:grpSpPr>
        <p:sp>
          <p:nvSpPr>
            <p:cNvPr id="513" name="Google Shape;513;p26"/>
            <p:cNvSpPr txBox="1"/>
            <p:nvPr/>
          </p:nvSpPr>
          <p:spPr>
            <a:xfrm flipH="1">
              <a:off x="6110725" y="3745144"/>
              <a:ext cx="23154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rPr>
                <a:t>SATURN</a:t>
              </a:r>
              <a:endParaRPr sz="24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endParaRPr>
            </a:p>
          </p:txBody>
        </p:sp>
        <p:sp>
          <p:nvSpPr>
            <p:cNvPr id="514" name="Google Shape;514;p26"/>
            <p:cNvSpPr txBox="1"/>
            <p:nvPr/>
          </p:nvSpPr>
          <p:spPr>
            <a:xfrm flipH="1">
              <a:off x="6110725" y="3999252"/>
              <a:ext cx="2315400" cy="48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2"/>
                  </a:solidFill>
                  <a:latin typeface="Fira Sans Condensed"/>
                  <a:ea typeface="Fira Sans Condensed"/>
                  <a:cs typeface="Fira Sans Condensed"/>
                  <a:sym typeface="Fira Sans Condensed"/>
                </a:rPr>
                <a:t>Saturn was named after a Roman god</a:t>
              </a:r>
              <a:endParaRPr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endParaRPr>
            </a:p>
          </p:txBody>
        </p:sp>
      </p:grpSp>
      <p:cxnSp>
        <p:nvCxnSpPr>
          <p:cNvPr id="515" name="Google Shape;515;p26"/>
          <p:cNvCxnSpPr>
            <a:stCxn id="498" idx="1"/>
            <a:endCxn id="495" idx="0"/>
          </p:cNvCxnSpPr>
          <p:nvPr/>
        </p:nvCxnSpPr>
        <p:spPr>
          <a:xfrm>
            <a:off x="2923937" y="1979900"/>
            <a:ext cx="1648200" cy="244200"/>
          </a:xfrm>
          <a:prstGeom prst="bentConnector2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516" name="Google Shape;516;p26"/>
          <p:cNvCxnSpPr>
            <a:stCxn id="495" idx="0"/>
            <a:endCxn id="507" idx="3"/>
          </p:cNvCxnSpPr>
          <p:nvPr/>
        </p:nvCxnSpPr>
        <p:spPr>
          <a:xfrm rot="-5400000">
            <a:off x="5273850" y="1278050"/>
            <a:ext cx="244200" cy="1647900"/>
          </a:xfrm>
          <a:prstGeom prst="bentConnector2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517" name="Google Shape;517;p26"/>
          <p:cNvCxnSpPr>
            <a:stCxn id="504" idx="1"/>
            <a:endCxn id="495" idx="2"/>
          </p:cNvCxnSpPr>
          <p:nvPr/>
        </p:nvCxnSpPr>
        <p:spPr>
          <a:xfrm rot="10800000" flipH="1">
            <a:off x="2923937" y="3794374"/>
            <a:ext cx="1648200" cy="245400"/>
          </a:xfrm>
          <a:prstGeom prst="bentConnector2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518" name="Google Shape;518;p26"/>
          <p:cNvCxnSpPr>
            <a:stCxn id="495" idx="2"/>
            <a:endCxn id="513" idx="3"/>
          </p:cNvCxnSpPr>
          <p:nvPr/>
        </p:nvCxnSpPr>
        <p:spPr>
          <a:xfrm rot="-5400000" flipH="1">
            <a:off x="5273250" y="3093201"/>
            <a:ext cx="245400" cy="1647900"/>
          </a:xfrm>
          <a:prstGeom prst="bentConnector2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519" name="Google Shape;519;p26"/>
          <p:cNvCxnSpPr>
            <a:stCxn id="501" idx="1"/>
            <a:endCxn id="495" idx="1"/>
          </p:cNvCxnSpPr>
          <p:nvPr/>
        </p:nvCxnSpPr>
        <p:spPr>
          <a:xfrm>
            <a:off x="2923937" y="3007985"/>
            <a:ext cx="287400" cy="12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520" name="Google Shape;520;p26"/>
          <p:cNvCxnSpPr>
            <a:stCxn id="495" idx="3"/>
            <a:endCxn id="510" idx="3"/>
          </p:cNvCxnSpPr>
          <p:nvPr/>
        </p:nvCxnSpPr>
        <p:spPr>
          <a:xfrm>
            <a:off x="5932664" y="3009275"/>
            <a:ext cx="287400" cy="600"/>
          </a:xfrm>
          <a:prstGeom prst="bentConnector3">
            <a:avLst>
              <a:gd name="adj1" fmla="val 49996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27"/>
          <p:cNvSpPr txBox="1">
            <a:spLocks noGrp="1"/>
          </p:cNvSpPr>
          <p:nvPr>
            <p:ph type="title"/>
          </p:nvPr>
        </p:nvSpPr>
        <p:spPr>
          <a:xfrm>
            <a:off x="7201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 TECH AGENCY INFOGRAPHICS</a:t>
            </a:r>
            <a:endParaRPr/>
          </a:p>
        </p:txBody>
      </p:sp>
      <p:grpSp>
        <p:nvGrpSpPr>
          <p:cNvPr id="526" name="Google Shape;526;p27"/>
          <p:cNvGrpSpPr/>
          <p:nvPr/>
        </p:nvGrpSpPr>
        <p:grpSpPr>
          <a:xfrm>
            <a:off x="752761" y="1701562"/>
            <a:ext cx="3600054" cy="1917880"/>
            <a:chOff x="233350" y="949250"/>
            <a:chExt cx="7137300" cy="3802300"/>
          </a:xfrm>
        </p:grpSpPr>
        <p:sp>
          <p:nvSpPr>
            <p:cNvPr id="527" name="Google Shape;527;p27"/>
            <p:cNvSpPr/>
            <p:nvPr/>
          </p:nvSpPr>
          <p:spPr>
            <a:xfrm>
              <a:off x="4428450" y="2808675"/>
              <a:ext cx="1478900" cy="330100"/>
            </a:xfrm>
            <a:custGeom>
              <a:avLst/>
              <a:gdLst/>
              <a:ahLst/>
              <a:cxnLst/>
              <a:rect l="l" t="t" r="r" b="b"/>
              <a:pathLst>
                <a:path w="59156" h="13204" extrusionOk="0">
                  <a:moveTo>
                    <a:pt x="1" y="0"/>
                  </a:moveTo>
                  <a:lnTo>
                    <a:pt x="1" y="0"/>
                  </a:lnTo>
                  <a:close/>
                  <a:moveTo>
                    <a:pt x="59155" y="13203"/>
                  </a:move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27"/>
            <p:cNvSpPr/>
            <p:nvPr/>
          </p:nvSpPr>
          <p:spPr>
            <a:xfrm>
              <a:off x="2909400" y="1076125"/>
              <a:ext cx="4118650" cy="3109225"/>
            </a:xfrm>
            <a:custGeom>
              <a:avLst/>
              <a:gdLst/>
              <a:ahLst/>
              <a:cxnLst/>
              <a:rect l="l" t="t" r="r" b="b"/>
              <a:pathLst>
                <a:path w="164746" h="124369" extrusionOk="0">
                  <a:moveTo>
                    <a:pt x="49520" y="11070"/>
                  </a:moveTo>
                  <a:cubicBezTo>
                    <a:pt x="49737" y="11070"/>
                    <a:pt x="49861" y="11136"/>
                    <a:pt x="49875" y="11358"/>
                  </a:cubicBezTo>
                  <a:cubicBezTo>
                    <a:pt x="49875" y="11575"/>
                    <a:pt x="49818" y="11698"/>
                    <a:pt x="49684" y="11698"/>
                  </a:cubicBezTo>
                  <a:cubicBezTo>
                    <a:pt x="49636" y="11698"/>
                    <a:pt x="49580" y="11683"/>
                    <a:pt x="49512" y="11651"/>
                  </a:cubicBezTo>
                  <a:cubicBezTo>
                    <a:pt x="49305" y="11565"/>
                    <a:pt x="49115" y="11444"/>
                    <a:pt x="48925" y="11323"/>
                  </a:cubicBezTo>
                  <a:lnTo>
                    <a:pt x="49339" y="11081"/>
                  </a:lnTo>
                  <a:cubicBezTo>
                    <a:pt x="49405" y="11074"/>
                    <a:pt x="49465" y="11070"/>
                    <a:pt x="49520" y="11070"/>
                  </a:cubicBezTo>
                  <a:close/>
                  <a:moveTo>
                    <a:pt x="46983" y="11081"/>
                  </a:moveTo>
                  <a:cubicBezTo>
                    <a:pt x="47014" y="11081"/>
                    <a:pt x="47051" y="11087"/>
                    <a:pt x="47093" y="11098"/>
                  </a:cubicBezTo>
                  <a:cubicBezTo>
                    <a:pt x="47369" y="11185"/>
                    <a:pt x="47870" y="11168"/>
                    <a:pt x="47767" y="11686"/>
                  </a:cubicBezTo>
                  <a:cubicBezTo>
                    <a:pt x="47732" y="11893"/>
                    <a:pt x="47888" y="12274"/>
                    <a:pt x="47490" y="12343"/>
                  </a:cubicBezTo>
                  <a:cubicBezTo>
                    <a:pt x="47110" y="12222"/>
                    <a:pt x="46834" y="11893"/>
                    <a:pt x="46799" y="11496"/>
                  </a:cubicBezTo>
                  <a:cubicBezTo>
                    <a:pt x="46784" y="11302"/>
                    <a:pt x="46782" y="11081"/>
                    <a:pt x="46983" y="11081"/>
                  </a:cubicBezTo>
                  <a:close/>
                  <a:moveTo>
                    <a:pt x="38158" y="11530"/>
                  </a:moveTo>
                  <a:cubicBezTo>
                    <a:pt x="38279" y="11530"/>
                    <a:pt x="38417" y="11703"/>
                    <a:pt x="38642" y="11876"/>
                  </a:cubicBezTo>
                  <a:cubicBezTo>
                    <a:pt x="38366" y="12118"/>
                    <a:pt x="38089" y="12360"/>
                    <a:pt x="37778" y="12585"/>
                  </a:cubicBezTo>
                  <a:cubicBezTo>
                    <a:pt x="35549" y="13967"/>
                    <a:pt x="35514" y="15903"/>
                    <a:pt x="37692" y="17268"/>
                  </a:cubicBezTo>
                  <a:cubicBezTo>
                    <a:pt x="38003" y="17458"/>
                    <a:pt x="38227" y="17631"/>
                    <a:pt x="38158" y="18080"/>
                  </a:cubicBezTo>
                  <a:cubicBezTo>
                    <a:pt x="38106" y="18529"/>
                    <a:pt x="37951" y="18599"/>
                    <a:pt x="37553" y="18737"/>
                  </a:cubicBezTo>
                  <a:cubicBezTo>
                    <a:pt x="36568" y="19117"/>
                    <a:pt x="36309" y="19981"/>
                    <a:pt x="36378" y="20949"/>
                  </a:cubicBezTo>
                  <a:cubicBezTo>
                    <a:pt x="36427" y="21679"/>
                    <a:pt x="36279" y="22143"/>
                    <a:pt x="35819" y="22143"/>
                  </a:cubicBezTo>
                  <a:cubicBezTo>
                    <a:pt x="35625" y="22143"/>
                    <a:pt x="35377" y="22061"/>
                    <a:pt x="35065" y="21882"/>
                  </a:cubicBezTo>
                  <a:cubicBezTo>
                    <a:pt x="34913" y="21798"/>
                    <a:pt x="34745" y="21754"/>
                    <a:pt x="34578" y="21754"/>
                  </a:cubicBezTo>
                  <a:cubicBezTo>
                    <a:pt x="34403" y="21754"/>
                    <a:pt x="34230" y="21802"/>
                    <a:pt x="34080" y="21899"/>
                  </a:cubicBezTo>
                  <a:cubicBezTo>
                    <a:pt x="33134" y="22372"/>
                    <a:pt x="32094" y="22613"/>
                    <a:pt x="31041" y="22613"/>
                  </a:cubicBezTo>
                  <a:cubicBezTo>
                    <a:pt x="30747" y="22613"/>
                    <a:pt x="30451" y="22594"/>
                    <a:pt x="30157" y="22556"/>
                  </a:cubicBezTo>
                  <a:cubicBezTo>
                    <a:pt x="29915" y="22521"/>
                    <a:pt x="29759" y="22608"/>
                    <a:pt x="29829" y="22262"/>
                  </a:cubicBezTo>
                  <a:lnTo>
                    <a:pt x="29829" y="22262"/>
                  </a:lnTo>
                  <a:lnTo>
                    <a:pt x="29829" y="22279"/>
                  </a:lnTo>
                  <a:cubicBezTo>
                    <a:pt x="29898" y="21986"/>
                    <a:pt x="29984" y="21882"/>
                    <a:pt x="30364" y="21830"/>
                  </a:cubicBezTo>
                  <a:cubicBezTo>
                    <a:pt x="31505" y="21675"/>
                    <a:pt x="32836" y="21467"/>
                    <a:pt x="33354" y="20361"/>
                  </a:cubicBezTo>
                  <a:cubicBezTo>
                    <a:pt x="33821" y="19342"/>
                    <a:pt x="33872" y="18184"/>
                    <a:pt x="34927" y="17458"/>
                  </a:cubicBezTo>
                  <a:cubicBezTo>
                    <a:pt x="35238" y="17216"/>
                    <a:pt x="34978" y="16836"/>
                    <a:pt x="34667" y="16594"/>
                  </a:cubicBezTo>
                  <a:cubicBezTo>
                    <a:pt x="33216" y="15436"/>
                    <a:pt x="33907" y="14572"/>
                    <a:pt x="35099" y="13846"/>
                  </a:cubicBezTo>
                  <a:cubicBezTo>
                    <a:pt x="35860" y="13380"/>
                    <a:pt x="36724" y="13086"/>
                    <a:pt x="37018" y="12066"/>
                  </a:cubicBezTo>
                  <a:cubicBezTo>
                    <a:pt x="37156" y="11582"/>
                    <a:pt x="37709" y="11548"/>
                    <a:pt x="38158" y="11530"/>
                  </a:cubicBezTo>
                  <a:close/>
                  <a:moveTo>
                    <a:pt x="46802" y="32066"/>
                  </a:moveTo>
                  <a:cubicBezTo>
                    <a:pt x="47245" y="32066"/>
                    <a:pt x="47720" y="32469"/>
                    <a:pt x="47888" y="33080"/>
                  </a:cubicBezTo>
                  <a:cubicBezTo>
                    <a:pt x="48059" y="33754"/>
                    <a:pt x="48393" y="34225"/>
                    <a:pt x="48918" y="34225"/>
                  </a:cubicBezTo>
                  <a:cubicBezTo>
                    <a:pt x="49080" y="34225"/>
                    <a:pt x="49261" y="34181"/>
                    <a:pt x="49460" y="34083"/>
                  </a:cubicBezTo>
                  <a:cubicBezTo>
                    <a:pt x="50103" y="33764"/>
                    <a:pt x="50701" y="33627"/>
                    <a:pt x="51269" y="33627"/>
                  </a:cubicBezTo>
                  <a:cubicBezTo>
                    <a:pt x="52489" y="33627"/>
                    <a:pt x="53566" y="34260"/>
                    <a:pt x="54628" y="35085"/>
                  </a:cubicBezTo>
                  <a:cubicBezTo>
                    <a:pt x="54818" y="35223"/>
                    <a:pt x="55008" y="35396"/>
                    <a:pt x="55163" y="35586"/>
                  </a:cubicBezTo>
                  <a:cubicBezTo>
                    <a:pt x="55543" y="36053"/>
                    <a:pt x="56684" y="36070"/>
                    <a:pt x="56321" y="36917"/>
                  </a:cubicBezTo>
                  <a:lnTo>
                    <a:pt x="56321" y="36934"/>
                  </a:lnTo>
                  <a:cubicBezTo>
                    <a:pt x="56149" y="37350"/>
                    <a:pt x="55751" y="37415"/>
                    <a:pt x="55318" y="37415"/>
                  </a:cubicBezTo>
                  <a:cubicBezTo>
                    <a:pt x="55122" y="37415"/>
                    <a:pt x="54919" y="37401"/>
                    <a:pt x="54727" y="37401"/>
                  </a:cubicBezTo>
                  <a:cubicBezTo>
                    <a:pt x="54620" y="37401"/>
                    <a:pt x="54517" y="37405"/>
                    <a:pt x="54420" y="37418"/>
                  </a:cubicBezTo>
                  <a:cubicBezTo>
                    <a:pt x="54278" y="37432"/>
                    <a:pt x="54136" y="37440"/>
                    <a:pt x="53995" y="37440"/>
                  </a:cubicBezTo>
                  <a:cubicBezTo>
                    <a:pt x="53292" y="37440"/>
                    <a:pt x="52602" y="37262"/>
                    <a:pt x="51983" y="36917"/>
                  </a:cubicBezTo>
                  <a:cubicBezTo>
                    <a:pt x="51332" y="36539"/>
                    <a:pt x="50680" y="36418"/>
                    <a:pt x="50028" y="36418"/>
                  </a:cubicBezTo>
                  <a:cubicBezTo>
                    <a:pt x="48867" y="36418"/>
                    <a:pt x="47706" y="36802"/>
                    <a:pt x="46545" y="36802"/>
                  </a:cubicBezTo>
                  <a:cubicBezTo>
                    <a:pt x="46302" y="36802"/>
                    <a:pt x="46058" y="36785"/>
                    <a:pt x="45814" y="36744"/>
                  </a:cubicBezTo>
                  <a:cubicBezTo>
                    <a:pt x="44881" y="36588"/>
                    <a:pt x="44552" y="36105"/>
                    <a:pt x="44673" y="35241"/>
                  </a:cubicBezTo>
                  <a:cubicBezTo>
                    <a:pt x="44846" y="34083"/>
                    <a:pt x="45537" y="33115"/>
                    <a:pt x="46263" y="32320"/>
                  </a:cubicBezTo>
                  <a:cubicBezTo>
                    <a:pt x="46417" y="32145"/>
                    <a:pt x="46607" y="32066"/>
                    <a:pt x="46802" y="32066"/>
                  </a:cubicBezTo>
                  <a:close/>
                  <a:moveTo>
                    <a:pt x="64554" y="31370"/>
                  </a:moveTo>
                  <a:cubicBezTo>
                    <a:pt x="64860" y="31370"/>
                    <a:pt x="65185" y="31437"/>
                    <a:pt x="65532" y="31594"/>
                  </a:cubicBezTo>
                  <a:cubicBezTo>
                    <a:pt x="65878" y="31767"/>
                    <a:pt x="65930" y="32251"/>
                    <a:pt x="65636" y="32493"/>
                  </a:cubicBezTo>
                  <a:cubicBezTo>
                    <a:pt x="64063" y="34065"/>
                    <a:pt x="64184" y="35085"/>
                    <a:pt x="65895" y="36588"/>
                  </a:cubicBezTo>
                  <a:cubicBezTo>
                    <a:pt x="67243" y="37815"/>
                    <a:pt x="67762" y="39544"/>
                    <a:pt x="68211" y="41237"/>
                  </a:cubicBezTo>
                  <a:cubicBezTo>
                    <a:pt x="68364" y="41802"/>
                    <a:pt x="68057" y="41990"/>
                    <a:pt x="67435" y="41990"/>
                  </a:cubicBezTo>
                  <a:cubicBezTo>
                    <a:pt x="67353" y="41990"/>
                    <a:pt x="67266" y="41986"/>
                    <a:pt x="67174" y="41980"/>
                  </a:cubicBezTo>
                  <a:cubicBezTo>
                    <a:pt x="66517" y="41064"/>
                    <a:pt x="64271" y="41825"/>
                    <a:pt x="64547" y="39146"/>
                  </a:cubicBezTo>
                  <a:lnTo>
                    <a:pt x="64547" y="39146"/>
                  </a:lnTo>
                  <a:lnTo>
                    <a:pt x="64547" y="39181"/>
                  </a:lnTo>
                  <a:cubicBezTo>
                    <a:pt x="64685" y="37885"/>
                    <a:pt x="63113" y="36295"/>
                    <a:pt x="62076" y="35050"/>
                  </a:cubicBezTo>
                  <a:cubicBezTo>
                    <a:pt x="61281" y="34100"/>
                    <a:pt x="61385" y="33288"/>
                    <a:pt x="62076" y="32683"/>
                  </a:cubicBezTo>
                  <a:cubicBezTo>
                    <a:pt x="62786" y="32052"/>
                    <a:pt x="63577" y="31370"/>
                    <a:pt x="64554" y="31370"/>
                  </a:cubicBezTo>
                  <a:close/>
                  <a:moveTo>
                    <a:pt x="30705" y="33465"/>
                  </a:moveTo>
                  <a:cubicBezTo>
                    <a:pt x="30874" y="33465"/>
                    <a:pt x="31043" y="33637"/>
                    <a:pt x="31090" y="33720"/>
                  </a:cubicBezTo>
                  <a:cubicBezTo>
                    <a:pt x="31920" y="35120"/>
                    <a:pt x="33579" y="35258"/>
                    <a:pt x="34719" y="36226"/>
                  </a:cubicBezTo>
                  <a:cubicBezTo>
                    <a:pt x="36205" y="37487"/>
                    <a:pt x="36275" y="39354"/>
                    <a:pt x="37191" y="40822"/>
                  </a:cubicBezTo>
                  <a:cubicBezTo>
                    <a:pt x="37484" y="41289"/>
                    <a:pt x="37571" y="41980"/>
                    <a:pt x="37968" y="42274"/>
                  </a:cubicBezTo>
                  <a:cubicBezTo>
                    <a:pt x="38403" y="42594"/>
                    <a:pt x="39075" y="43217"/>
                    <a:pt x="39556" y="43217"/>
                  </a:cubicBezTo>
                  <a:cubicBezTo>
                    <a:pt x="39725" y="43217"/>
                    <a:pt x="39870" y="43141"/>
                    <a:pt x="39973" y="42948"/>
                  </a:cubicBezTo>
                  <a:cubicBezTo>
                    <a:pt x="40336" y="42274"/>
                    <a:pt x="41234" y="41289"/>
                    <a:pt x="40543" y="40183"/>
                  </a:cubicBezTo>
                  <a:cubicBezTo>
                    <a:pt x="40301" y="39803"/>
                    <a:pt x="39610" y="39215"/>
                    <a:pt x="40284" y="38904"/>
                  </a:cubicBezTo>
                  <a:cubicBezTo>
                    <a:pt x="40592" y="38765"/>
                    <a:pt x="41024" y="38302"/>
                    <a:pt x="41439" y="38302"/>
                  </a:cubicBezTo>
                  <a:cubicBezTo>
                    <a:pt x="41746" y="38302"/>
                    <a:pt x="42043" y="38557"/>
                    <a:pt x="42271" y="39388"/>
                  </a:cubicBezTo>
                  <a:cubicBezTo>
                    <a:pt x="42782" y="41200"/>
                    <a:pt x="43748" y="43327"/>
                    <a:pt x="46038" y="43327"/>
                  </a:cubicBezTo>
                  <a:cubicBezTo>
                    <a:pt x="46150" y="43327"/>
                    <a:pt x="46266" y="43321"/>
                    <a:pt x="46384" y="43311"/>
                  </a:cubicBezTo>
                  <a:cubicBezTo>
                    <a:pt x="46463" y="43304"/>
                    <a:pt x="46542" y="43300"/>
                    <a:pt x="46620" y="43300"/>
                  </a:cubicBezTo>
                  <a:cubicBezTo>
                    <a:pt x="47585" y="43300"/>
                    <a:pt x="48526" y="43802"/>
                    <a:pt x="49487" y="43802"/>
                  </a:cubicBezTo>
                  <a:cubicBezTo>
                    <a:pt x="49955" y="43802"/>
                    <a:pt x="50429" y="43683"/>
                    <a:pt x="50912" y="43328"/>
                  </a:cubicBezTo>
                  <a:cubicBezTo>
                    <a:pt x="51106" y="43191"/>
                    <a:pt x="51242" y="43135"/>
                    <a:pt x="51336" y="43135"/>
                  </a:cubicBezTo>
                  <a:cubicBezTo>
                    <a:pt x="51643" y="43135"/>
                    <a:pt x="51508" y="43736"/>
                    <a:pt x="51534" y="44054"/>
                  </a:cubicBezTo>
                  <a:cubicBezTo>
                    <a:pt x="51845" y="45488"/>
                    <a:pt x="50843" y="46629"/>
                    <a:pt x="50618" y="47942"/>
                  </a:cubicBezTo>
                  <a:cubicBezTo>
                    <a:pt x="50585" y="48144"/>
                    <a:pt x="50240" y="48444"/>
                    <a:pt x="50046" y="48444"/>
                  </a:cubicBezTo>
                  <a:cubicBezTo>
                    <a:pt x="50041" y="48444"/>
                    <a:pt x="50036" y="48444"/>
                    <a:pt x="50031" y="48444"/>
                  </a:cubicBezTo>
                  <a:cubicBezTo>
                    <a:pt x="49523" y="48389"/>
                    <a:pt x="49010" y="48372"/>
                    <a:pt x="48494" y="48372"/>
                  </a:cubicBezTo>
                  <a:cubicBezTo>
                    <a:pt x="47534" y="48372"/>
                    <a:pt x="46564" y="48433"/>
                    <a:pt x="45600" y="48433"/>
                  </a:cubicBezTo>
                  <a:cubicBezTo>
                    <a:pt x="43779" y="48433"/>
                    <a:pt x="41984" y="48215"/>
                    <a:pt x="40336" y="46957"/>
                  </a:cubicBezTo>
                  <a:cubicBezTo>
                    <a:pt x="40033" y="46726"/>
                    <a:pt x="39675" y="46623"/>
                    <a:pt x="39308" y="46623"/>
                  </a:cubicBezTo>
                  <a:cubicBezTo>
                    <a:pt x="38250" y="46623"/>
                    <a:pt x="37116" y="47478"/>
                    <a:pt x="37000" y="48582"/>
                  </a:cubicBezTo>
                  <a:cubicBezTo>
                    <a:pt x="36972" y="48947"/>
                    <a:pt x="36796" y="49426"/>
                    <a:pt x="36527" y="49426"/>
                  </a:cubicBezTo>
                  <a:cubicBezTo>
                    <a:pt x="36465" y="49426"/>
                    <a:pt x="36398" y="49400"/>
                    <a:pt x="36326" y="49342"/>
                  </a:cubicBezTo>
                  <a:cubicBezTo>
                    <a:pt x="35376" y="48582"/>
                    <a:pt x="34045" y="48772"/>
                    <a:pt x="33147" y="47752"/>
                  </a:cubicBezTo>
                  <a:cubicBezTo>
                    <a:pt x="32334" y="46819"/>
                    <a:pt x="30900" y="46785"/>
                    <a:pt x="29673" y="46525"/>
                  </a:cubicBezTo>
                  <a:cubicBezTo>
                    <a:pt x="28913" y="46370"/>
                    <a:pt x="27807" y="46422"/>
                    <a:pt x="28567" y="44953"/>
                  </a:cubicBezTo>
                  <a:cubicBezTo>
                    <a:pt x="28982" y="44158"/>
                    <a:pt x="29034" y="43000"/>
                    <a:pt x="28515" y="42257"/>
                  </a:cubicBezTo>
                  <a:cubicBezTo>
                    <a:pt x="28230" y="41853"/>
                    <a:pt x="27848" y="41722"/>
                    <a:pt x="27412" y="41722"/>
                  </a:cubicBezTo>
                  <a:cubicBezTo>
                    <a:pt x="27028" y="41722"/>
                    <a:pt x="26602" y="41823"/>
                    <a:pt x="26165" y="41928"/>
                  </a:cubicBezTo>
                  <a:cubicBezTo>
                    <a:pt x="25497" y="42091"/>
                    <a:pt x="24818" y="42128"/>
                    <a:pt x="24133" y="42128"/>
                  </a:cubicBezTo>
                  <a:cubicBezTo>
                    <a:pt x="23569" y="42128"/>
                    <a:pt x="23001" y="42103"/>
                    <a:pt x="22432" y="42103"/>
                  </a:cubicBezTo>
                  <a:cubicBezTo>
                    <a:pt x="21707" y="42103"/>
                    <a:pt x="20980" y="42143"/>
                    <a:pt x="20255" y="42326"/>
                  </a:cubicBezTo>
                  <a:cubicBezTo>
                    <a:pt x="19287" y="42585"/>
                    <a:pt x="18319" y="42862"/>
                    <a:pt x="17559" y="43380"/>
                  </a:cubicBezTo>
                  <a:cubicBezTo>
                    <a:pt x="17082" y="43705"/>
                    <a:pt x="16613" y="43798"/>
                    <a:pt x="16149" y="43798"/>
                  </a:cubicBezTo>
                  <a:cubicBezTo>
                    <a:pt x="15538" y="43798"/>
                    <a:pt x="14935" y="43638"/>
                    <a:pt x="14326" y="43638"/>
                  </a:cubicBezTo>
                  <a:cubicBezTo>
                    <a:pt x="14292" y="43638"/>
                    <a:pt x="14258" y="43638"/>
                    <a:pt x="14223" y="43639"/>
                  </a:cubicBezTo>
                  <a:cubicBezTo>
                    <a:pt x="14120" y="43622"/>
                    <a:pt x="14016" y="43570"/>
                    <a:pt x="13930" y="43466"/>
                  </a:cubicBezTo>
                  <a:cubicBezTo>
                    <a:pt x="14043" y="43169"/>
                    <a:pt x="14308" y="43115"/>
                    <a:pt x="14562" y="43115"/>
                  </a:cubicBezTo>
                  <a:cubicBezTo>
                    <a:pt x="14617" y="43115"/>
                    <a:pt x="14672" y="43118"/>
                    <a:pt x="14725" y="43121"/>
                  </a:cubicBezTo>
                  <a:cubicBezTo>
                    <a:pt x="14838" y="43129"/>
                    <a:pt x="14949" y="43134"/>
                    <a:pt x="15058" y="43134"/>
                  </a:cubicBezTo>
                  <a:cubicBezTo>
                    <a:pt x="16723" y="43134"/>
                    <a:pt x="17967" y="42165"/>
                    <a:pt x="18388" y="40771"/>
                  </a:cubicBezTo>
                  <a:cubicBezTo>
                    <a:pt x="18976" y="38921"/>
                    <a:pt x="20808" y="38282"/>
                    <a:pt x="21482" y="37090"/>
                  </a:cubicBezTo>
                  <a:cubicBezTo>
                    <a:pt x="22174" y="35865"/>
                    <a:pt x="22770" y="35535"/>
                    <a:pt x="23579" y="35535"/>
                  </a:cubicBezTo>
                  <a:cubicBezTo>
                    <a:pt x="23899" y="35535"/>
                    <a:pt x="24254" y="35587"/>
                    <a:pt x="24661" y="35655"/>
                  </a:cubicBezTo>
                  <a:cubicBezTo>
                    <a:pt x="24682" y="35658"/>
                    <a:pt x="24703" y="35660"/>
                    <a:pt x="24725" y="35660"/>
                  </a:cubicBezTo>
                  <a:cubicBezTo>
                    <a:pt x="25065" y="35660"/>
                    <a:pt x="25513" y="35293"/>
                    <a:pt x="25854" y="35033"/>
                  </a:cubicBezTo>
                  <a:cubicBezTo>
                    <a:pt x="26267" y="34730"/>
                    <a:pt x="26584" y="34570"/>
                    <a:pt x="26849" y="34570"/>
                  </a:cubicBezTo>
                  <a:cubicBezTo>
                    <a:pt x="27249" y="34570"/>
                    <a:pt x="27529" y="34935"/>
                    <a:pt x="27841" y="35724"/>
                  </a:cubicBezTo>
                  <a:cubicBezTo>
                    <a:pt x="28325" y="36969"/>
                    <a:pt x="29742" y="37574"/>
                    <a:pt x="30952" y="38161"/>
                  </a:cubicBezTo>
                  <a:cubicBezTo>
                    <a:pt x="31712" y="38524"/>
                    <a:pt x="32732" y="38852"/>
                    <a:pt x="32680" y="39716"/>
                  </a:cubicBezTo>
                  <a:cubicBezTo>
                    <a:pt x="32594" y="40753"/>
                    <a:pt x="31488" y="40546"/>
                    <a:pt x="30710" y="40615"/>
                  </a:cubicBezTo>
                  <a:cubicBezTo>
                    <a:pt x="30312" y="40650"/>
                    <a:pt x="29794" y="40598"/>
                    <a:pt x="29673" y="41134"/>
                  </a:cubicBezTo>
                  <a:cubicBezTo>
                    <a:pt x="29552" y="41669"/>
                    <a:pt x="30036" y="41825"/>
                    <a:pt x="30382" y="42032"/>
                  </a:cubicBezTo>
                  <a:cubicBezTo>
                    <a:pt x="30898" y="42336"/>
                    <a:pt x="31474" y="42934"/>
                    <a:pt x="32011" y="42934"/>
                  </a:cubicBezTo>
                  <a:cubicBezTo>
                    <a:pt x="32175" y="42934"/>
                    <a:pt x="32336" y="42878"/>
                    <a:pt x="32490" y="42741"/>
                  </a:cubicBezTo>
                  <a:cubicBezTo>
                    <a:pt x="33354" y="41963"/>
                    <a:pt x="33890" y="40788"/>
                    <a:pt x="34512" y="39751"/>
                  </a:cubicBezTo>
                  <a:cubicBezTo>
                    <a:pt x="34586" y="39617"/>
                    <a:pt x="34289" y="39329"/>
                    <a:pt x="34602" y="39329"/>
                  </a:cubicBezTo>
                  <a:cubicBezTo>
                    <a:pt x="34653" y="39329"/>
                    <a:pt x="34719" y="39337"/>
                    <a:pt x="34806" y="39354"/>
                  </a:cubicBezTo>
                  <a:cubicBezTo>
                    <a:pt x="34890" y="39373"/>
                    <a:pt x="34965" y="39381"/>
                    <a:pt x="35031" y="39381"/>
                  </a:cubicBezTo>
                  <a:cubicBezTo>
                    <a:pt x="35567" y="39381"/>
                    <a:pt x="35557" y="38814"/>
                    <a:pt x="35341" y="38507"/>
                  </a:cubicBezTo>
                  <a:cubicBezTo>
                    <a:pt x="34806" y="37781"/>
                    <a:pt x="34546" y="36658"/>
                    <a:pt x="33561" y="36468"/>
                  </a:cubicBezTo>
                  <a:cubicBezTo>
                    <a:pt x="32248" y="36208"/>
                    <a:pt x="31591" y="35206"/>
                    <a:pt x="30727" y="34411"/>
                  </a:cubicBezTo>
                  <a:cubicBezTo>
                    <a:pt x="30468" y="34169"/>
                    <a:pt x="30278" y="33910"/>
                    <a:pt x="30485" y="33599"/>
                  </a:cubicBezTo>
                  <a:cubicBezTo>
                    <a:pt x="30551" y="33501"/>
                    <a:pt x="30628" y="33465"/>
                    <a:pt x="30705" y="33465"/>
                  </a:cubicBezTo>
                  <a:close/>
                  <a:moveTo>
                    <a:pt x="65829" y="50622"/>
                  </a:moveTo>
                  <a:cubicBezTo>
                    <a:pt x="66138" y="50622"/>
                    <a:pt x="66376" y="50877"/>
                    <a:pt x="66569" y="51209"/>
                  </a:cubicBezTo>
                  <a:cubicBezTo>
                    <a:pt x="67601" y="52923"/>
                    <a:pt x="68767" y="54401"/>
                    <a:pt x="70703" y="54401"/>
                  </a:cubicBezTo>
                  <a:cubicBezTo>
                    <a:pt x="71167" y="54401"/>
                    <a:pt x="71676" y="54316"/>
                    <a:pt x="72237" y="54129"/>
                  </a:cubicBezTo>
                  <a:cubicBezTo>
                    <a:pt x="72263" y="54119"/>
                    <a:pt x="72291" y="54114"/>
                    <a:pt x="72320" y="54114"/>
                  </a:cubicBezTo>
                  <a:cubicBezTo>
                    <a:pt x="72487" y="54114"/>
                    <a:pt x="72701" y="54260"/>
                    <a:pt x="72877" y="54319"/>
                  </a:cubicBezTo>
                  <a:cubicBezTo>
                    <a:pt x="72687" y="54406"/>
                    <a:pt x="72514" y="54527"/>
                    <a:pt x="72358" y="54665"/>
                  </a:cubicBezTo>
                  <a:lnTo>
                    <a:pt x="72358" y="54682"/>
                  </a:lnTo>
                  <a:cubicBezTo>
                    <a:pt x="71675" y="55659"/>
                    <a:pt x="71022" y="56681"/>
                    <a:pt x="69648" y="56681"/>
                  </a:cubicBezTo>
                  <a:cubicBezTo>
                    <a:pt x="69564" y="56681"/>
                    <a:pt x="69476" y="56678"/>
                    <a:pt x="69386" y="56669"/>
                  </a:cubicBezTo>
                  <a:cubicBezTo>
                    <a:pt x="69196" y="56600"/>
                    <a:pt x="68850" y="56549"/>
                    <a:pt x="68850" y="56445"/>
                  </a:cubicBezTo>
                  <a:cubicBezTo>
                    <a:pt x="68660" y="54216"/>
                    <a:pt x="66258" y="53559"/>
                    <a:pt x="65532" y="51727"/>
                  </a:cubicBezTo>
                  <a:cubicBezTo>
                    <a:pt x="65394" y="51381"/>
                    <a:pt x="64945" y="50932"/>
                    <a:pt x="65584" y="50673"/>
                  </a:cubicBezTo>
                  <a:cubicBezTo>
                    <a:pt x="65670" y="50638"/>
                    <a:pt x="65752" y="50622"/>
                    <a:pt x="65829" y="50622"/>
                  </a:cubicBezTo>
                  <a:close/>
                  <a:moveTo>
                    <a:pt x="50497" y="52695"/>
                  </a:moveTo>
                  <a:lnTo>
                    <a:pt x="50497" y="52695"/>
                  </a:lnTo>
                  <a:cubicBezTo>
                    <a:pt x="51016" y="52885"/>
                    <a:pt x="51863" y="52937"/>
                    <a:pt x="52001" y="53265"/>
                  </a:cubicBezTo>
                  <a:cubicBezTo>
                    <a:pt x="53055" y="55840"/>
                    <a:pt x="55734" y="57464"/>
                    <a:pt x="56114" y="60420"/>
                  </a:cubicBezTo>
                  <a:cubicBezTo>
                    <a:pt x="56252" y="61439"/>
                    <a:pt x="57323" y="61802"/>
                    <a:pt x="57859" y="62580"/>
                  </a:cubicBezTo>
                  <a:cubicBezTo>
                    <a:pt x="59294" y="64654"/>
                    <a:pt x="60106" y="66952"/>
                    <a:pt x="60763" y="69337"/>
                  </a:cubicBezTo>
                  <a:cubicBezTo>
                    <a:pt x="58533" y="67643"/>
                    <a:pt x="56615" y="65656"/>
                    <a:pt x="55336" y="63133"/>
                  </a:cubicBezTo>
                  <a:cubicBezTo>
                    <a:pt x="55198" y="62874"/>
                    <a:pt x="55008" y="62614"/>
                    <a:pt x="55008" y="62355"/>
                  </a:cubicBezTo>
                  <a:cubicBezTo>
                    <a:pt x="54990" y="58916"/>
                    <a:pt x="52139" y="56739"/>
                    <a:pt x="51189" y="53697"/>
                  </a:cubicBezTo>
                  <a:cubicBezTo>
                    <a:pt x="51085" y="53334"/>
                    <a:pt x="50739" y="53040"/>
                    <a:pt x="50497" y="52695"/>
                  </a:cubicBezTo>
                  <a:close/>
                  <a:moveTo>
                    <a:pt x="87976" y="1"/>
                  </a:moveTo>
                  <a:cubicBezTo>
                    <a:pt x="87018" y="1"/>
                    <a:pt x="85745" y="1010"/>
                    <a:pt x="84455" y="1127"/>
                  </a:cubicBezTo>
                  <a:cubicBezTo>
                    <a:pt x="83776" y="1176"/>
                    <a:pt x="83111" y="1512"/>
                    <a:pt x="82448" y="1512"/>
                  </a:cubicBezTo>
                  <a:cubicBezTo>
                    <a:pt x="82403" y="1512"/>
                    <a:pt x="82358" y="1511"/>
                    <a:pt x="82313" y="1507"/>
                  </a:cubicBezTo>
                  <a:cubicBezTo>
                    <a:pt x="82281" y="1506"/>
                    <a:pt x="82250" y="1506"/>
                    <a:pt x="82218" y="1506"/>
                  </a:cubicBezTo>
                  <a:cubicBezTo>
                    <a:pt x="80376" y="1506"/>
                    <a:pt x="79245" y="3375"/>
                    <a:pt x="77443" y="3375"/>
                  </a:cubicBezTo>
                  <a:cubicBezTo>
                    <a:pt x="77340" y="3375"/>
                    <a:pt x="77235" y="3369"/>
                    <a:pt x="77128" y="3356"/>
                  </a:cubicBezTo>
                  <a:cubicBezTo>
                    <a:pt x="77026" y="3344"/>
                    <a:pt x="76928" y="3335"/>
                    <a:pt x="76837" y="3335"/>
                  </a:cubicBezTo>
                  <a:cubicBezTo>
                    <a:pt x="76434" y="3335"/>
                    <a:pt x="76136" y="3491"/>
                    <a:pt x="75953" y="4082"/>
                  </a:cubicBezTo>
                  <a:cubicBezTo>
                    <a:pt x="75843" y="4459"/>
                    <a:pt x="75132" y="4980"/>
                    <a:pt x="74758" y="4980"/>
                  </a:cubicBezTo>
                  <a:cubicBezTo>
                    <a:pt x="74720" y="4980"/>
                    <a:pt x="74687" y="4974"/>
                    <a:pt x="74657" y="4964"/>
                  </a:cubicBezTo>
                  <a:cubicBezTo>
                    <a:pt x="73910" y="4715"/>
                    <a:pt x="73366" y="4590"/>
                    <a:pt x="73013" y="4590"/>
                  </a:cubicBezTo>
                  <a:cubicBezTo>
                    <a:pt x="72190" y="4590"/>
                    <a:pt x="72409" y="5268"/>
                    <a:pt x="73534" y="6623"/>
                  </a:cubicBezTo>
                  <a:cubicBezTo>
                    <a:pt x="73585" y="6692"/>
                    <a:pt x="73499" y="6882"/>
                    <a:pt x="73482" y="7003"/>
                  </a:cubicBezTo>
                  <a:cubicBezTo>
                    <a:pt x="73413" y="6968"/>
                    <a:pt x="73292" y="6951"/>
                    <a:pt x="73240" y="6882"/>
                  </a:cubicBezTo>
                  <a:cubicBezTo>
                    <a:pt x="72877" y="6381"/>
                    <a:pt x="72324" y="5914"/>
                    <a:pt x="72220" y="5344"/>
                  </a:cubicBezTo>
                  <a:cubicBezTo>
                    <a:pt x="72065" y="4531"/>
                    <a:pt x="71961" y="3840"/>
                    <a:pt x="71010" y="3650"/>
                  </a:cubicBezTo>
                  <a:cubicBezTo>
                    <a:pt x="70839" y="3615"/>
                    <a:pt x="70680" y="3599"/>
                    <a:pt x="70533" y="3599"/>
                  </a:cubicBezTo>
                  <a:cubicBezTo>
                    <a:pt x="69359" y="3599"/>
                    <a:pt x="68898" y="4626"/>
                    <a:pt x="68315" y="5517"/>
                  </a:cubicBezTo>
                  <a:cubicBezTo>
                    <a:pt x="67865" y="6208"/>
                    <a:pt x="68349" y="6536"/>
                    <a:pt x="68729" y="6934"/>
                  </a:cubicBezTo>
                  <a:cubicBezTo>
                    <a:pt x="68798" y="7003"/>
                    <a:pt x="68850" y="7089"/>
                    <a:pt x="68902" y="7176"/>
                  </a:cubicBezTo>
                  <a:cubicBezTo>
                    <a:pt x="68817" y="7188"/>
                    <a:pt x="68731" y="7200"/>
                    <a:pt x="68645" y="7200"/>
                  </a:cubicBezTo>
                  <a:cubicBezTo>
                    <a:pt x="68610" y="7200"/>
                    <a:pt x="68575" y="7198"/>
                    <a:pt x="68539" y="7193"/>
                  </a:cubicBezTo>
                  <a:cubicBezTo>
                    <a:pt x="67376" y="7024"/>
                    <a:pt x="66212" y="6691"/>
                    <a:pt x="65033" y="6691"/>
                  </a:cubicBezTo>
                  <a:cubicBezTo>
                    <a:pt x="65003" y="6691"/>
                    <a:pt x="64974" y="6691"/>
                    <a:pt x="64945" y="6692"/>
                  </a:cubicBezTo>
                  <a:cubicBezTo>
                    <a:pt x="64584" y="6692"/>
                    <a:pt x="63909" y="6196"/>
                    <a:pt x="63437" y="6196"/>
                  </a:cubicBezTo>
                  <a:cubicBezTo>
                    <a:pt x="63072" y="6196"/>
                    <a:pt x="62827" y="6492"/>
                    <a:pt x="62940" y="7538"/>
                  </a:cubicBezTo>
                  <a:cubicBezTo>
                    <a:pt x="62940" y="7608"/>
                    <a:pt x="62525" y="7711"/>
                    <a:pt x="62283" y="7798"/>
                  </a:cubicBezTo>
                  <a:cubicBezTo>
                    <a:pt x="61879" y="7955"/>
                    <a:pt x="61464" y="8005"/>
                    <a:pt x="61043" y="8005"/>
                  </a:cubicBezTo>
                  <a:cubicBezTo>
                    <a:pt x="60325" y="8005"/>
                    <a:pt x="59591" y="7860"/>
                    <a:pt x="58870" y="7860"/>
                  </a:cubicBezTo>
                  <a:cubicBezTo>
                    <a:pt x="58295" y="7860"/>
                    <a:pt x="57729" y="7952"/>
                    <a:pt x="57185" y="8282"/>
                  </a:cubicBezTo>
                  <a:cubicBezTo>
                    <a:pt x="56736" y="8610"/>
                    <a:pt x="56304" y="8938"/>
                    <a:pt x="55837" y="9267"/>
                  </a:cubicBezTo>
                  <a:cubicBezTo>
                    <a:pt x="55671" y="9381"/>
                    <a:pt x="55417" y="9527"/>
                    <a:pt x="55226" y="9527"/>
                  </a:cubicBezTo>
                  <a:cubicBezTo>
                    <a:pt x="55100" y="9527"/>
                    <a:pt x="55001" y="9463"/>
                    <a:pt x="54973" y="9284"/>
                  </a:cubicBezTo>
                  <a:cubicBezTo>
                    <a:pt x="54819" y="8258"/>
                    <a:pt x="54209" y="8003"/>
                    <a:pt x="53545" y="8003"/>
                  </a:cubicBezTo>
                  <a:cubicBezTo>
                    <a:pt x="53313" y="8003"/>
                    <a:pt x="53075" y="8034"/>
                    <a:pt x="52848" y="8074"/>
                  </a:cubicBezTo>
                  <a:cubicBezTo>
                    <a:pt x="51897" y="8264"/>
                    <a:pt x="52416" y="9232"/>
                    <a:pt x="52295" y="9854"/>
                  </a:cubicBezTo>
                  <a:cubicBezTo>
                    <a:pt x="52156" y="10615"/>
                    <a:pt x="51344" y="10096"/>
                    <a:pt x="50998" y="10545"/>
                  </a:cubicBezTo>
                  <a:cubicBezTo>
                    <a:pt x="50949" y="10609"/>
                    <a:pt x="50910" y="10635"/>
                    <a:pt x="50880" y="10635"/>
                  </a:cubicBezTo>
                  <a:cubicBezTo>
                    <a:pt x="50805" y="10635"/>
                    <a:pt x="50789" y="10469"/>
                    <a:pt x="50826" y="10321"/>
                  </a:cubicBezTo>
                  <a:cubicBezTo>
                    <a:pt x="51033" y="8990"/>
                    <a:pt x="50221" y="8541"/>
                    <a:pt x="49115" y="8161"/>
                  </a:cubicBezTo>
                  <a:cubicBezTo>
                    <a:pt x="46903" y="7400"/>
                    <a:pt x="44535" y="7176"/>
                    <a:pt x="42392" y="6070"/>
                  </a:cubicBezTo>
                  <a:cubicBezTo>
                    <a:pt x="41667" y="5697"/>
                    <a:pt x="40852" y="5536"/>
                    <a:pt x="40032" y="5536"/>
                  </a:cubicBezTo>
                  <a:cubicBezTo>
                    <a:pt x="39367" y="5536"/>
                    <a:pt x="38699" y="5642"/>
                    <a:pt x="38072" y="5828"/>
                  </a:cubicBezTo>
                  <a:cubicBezTo>
                    <a:pt x="36033" y="6432"/>
                    <a:pt x="33838" y="6502"/>
                    <a:pt x="31989" y="7642"/>
                  </a:cubicBezTo>
                  <a:cubicBezTo>
                    <a:pt x="31263" y="8074"/>
                    <a:pt x="29206" y="7296"/>
                    <a:pt x="30226" y="9457"/>
                  </a:cubicBezTo>
                  <a:cubicBezTo>
                    <a:pt x="30278" y="9578"/>
                    <a:pt x="29984" y="9854"/>
                    <a:pt x="29863" y="10079"/>
                  </a:cubicBezTo>
                  <a:cubicBezTo>
                    <a:pt x="28653" y="12412"/>
                    <a:pt x="26234" y="13224"/>
                    <a:pt x="24229" y="14555"/>
                  </a:cubicBezTo>
                  <a:cubicBezTo>
                    <a:pt x="22536" y="15661"/>
                    <a:pt x="23486" y="17112"/>
                    <a:pt x="24022" y="18236"/>
                  </a:cubicBezTo>
                  <a:cubicBezTo>
                    <a:pt x="24328" y="18880"/>
                    <a:pt x="24972" y="19241"/>
                    <a:pt x="25627" y="19241"/>
                  </a:cubicBezTo>
                  <a:cubicBezTo>
                    <a:pt x="26008" y="19241"/>
                    <a:pt x="26393" y="19119"/>
                    <a:pt x="26718" y="18858"/>
                  </a:cubicBezTo>
                  <a:cubicBezTo>
                    <a:pt x="27228" y="18470"/>
                    <a:pt x="27609" y="18306"/>
                    <a:pt x="27903" y="18306"/>
                  </a:cubicBezTo>
                  <a:cubicBezTo>
                    <a:pt x="28524" y="18306"/>
                    <a:pt x="28748" y="19042"/>
                    <a:pt x="28947" y="19946"/>
                  </a:cubicBezTo>
                  <a:cubicBezTo>
                    <a:pt x="28982" y="20223"/>
                    <a:pt x="28999" y="20499"/>
                    <a:pt x="28982" y="20776"/>
                  </a:cubicBezTo>
                  <a:cubicBezTo>
                    <a:pt x="28774" y="20551"/>
                    <a:pt x="28446" y="20396"/>
                    <a:pt x="28342" y="20119"/>
                  </a:cubicBezTo>
                  <a:cubicBezTo>
                    <a:pt x="28124" y="19474"/>
                    <a:pt x="27849" y="19234"/>
                    <a:pt x="27528" y="19234"/>
                  </a:cubicBezTo>
                  <a:cubicBezTo>
                    <a:pt x="27212" y="19234"/>
                    <a:pt x="26853" y="19465"/>
                    <a:pt x="26459" y="19774"/>
                  </a:cubicBezTo>
                  <a:cubicBezTo>
                    <a:pt x="25646" y="20379"/>
                    <a:pt x="25958" y="21260"/>
                    <a:pt x="26130" y="21899"/>
                  </a:cubicBezTo>
                  <a:cubicBezTo>
                    <a:pt x="26459" y="23092"/>
                    <a:pt x="25802" y="23420"/>
                    <a:pt x="24938" y="23627"/>
                  </a:cubicBezTo>
                  <a:cubicBezTo>
                    <a:pt x="23901" y="23852"/>
                    <a:pt x="23072" y="24267"/>
                    <a:pt x="22553" y="25269"/>
                  </a:cubicBezTo>
                  <a:cubicBezTo>
                    <a:pt x="22273" y="25790"/>
                    <a:pt x="21682" y="26043"/>
                    <a:pt x="21157" y="26043"/>
                  </a:cubicBezTo>
                  <a:cubicBezTo>
                    <a:pt x="21003" y="26043"/>
                    <a:pt x="20855" y="26021"/>
                    <a:pt x="20721" y="25978"/>
                  </a:cubicBezTo>
                  <a:cubicBezTo>
                    <a:pt x="20116" y="25788"/>
                    <a:pt x="20963" y="25390"/>
                    <a:pt x="20946" y="24993"/>
                  </a:cubicBezTo>
                  <a:cubicBezTo>
                    <a:pt x="20929" y="24543"/>
                    <a:pt x="20738" y="24129"/>
                    <a:pt x="20410" y="23835"/>
                  </a:cubicBezTo>
                  <a:cubicBezTo>
                    <a:pt x="19477" y="22798"/>
                    <a:pt x="18354" y="21709"/>
                    <a:pt x="18215" y="20327"/>
                  </a:cubicBezTo>
                  <a:cubicBezTo>
                    <a:pt x="18098" y="19205"/>
                    <a:pt x="17332" y="17921"/>
                    <a:pt x="16200" y="17921"/>
                  </a:cubicBezTo>
                  <a:cubicBezTo>
                    <a:pt x="16163" y="17921"/>
                    <a:pt x="16127" y="17922"/>
                    <a:pt x="16090" y="17925"/>
                  </a:cubicBezTo>
                  <a:cubicBezTo>
                    <a:pt x="15105" y="17976"/>
                    <a:pt x="14068" y="18391"/>
                    <a:pt x="13930" y="19221"/>
                  </a:cubicBezTo>
                  <a:cubicBezTo>
                    <a:pt x="13670" y="20430"/>
                    <a:pt x="14137" y="21709"/>
                    <a:pt x="15122" y="22470"/>
                  </a:cubicBezTo>
                  <a:cubicBezTo>
                    <a:pt x="15952" y="23109"/>
                    <a:pt x="15952" y="23161"/>
                    <a:pt x="15589" y="23489"/>
                  </a:cubicBezTo>
                  <a:cubicBezTo>
                    <a:pt x="14448" y="24526"/>
                    <a:pt x="14915" y="26116"/>
                    <a:pt x="14292" y="27377"/>
                  </a:cubicBezTo>
                  <a:cubicBezTo>
                    <a:pt x="14143" y="27687"/>
                    <a:pt x="14420" y="27822"/>
                    <a:pt x="14760" y="27822"/>
                  </a:cubicBezTo>
                  <a:cubicBezTo>
                    <a:pt x="14932" y="27822"/>
                    <a:pt x="15121" y="27787"/>
                    <a:pt x="15278" y="27723"/>
                  </a:cubicBezTo>
                  <a:cubicBezTo>
                    <a:pt x="16510" y="27249"/>
                    <a:pt x="17772" y="26919"/>
                    <a:pt x="19089" y="26919"/>
                  </a:cubicBezTo>
                  <a:cubicBezTo>
                    <a:pt x="19212" y="26919"/>
                    <a:pt x="19336" y="26922"/>
                    <a:pt x="19460" y="26928"/>
                  </a:cubicBezTo>
                  <a:lnTo>
                    <a:pt x="19874" y="26928"/>
                  </a:lnTo>
                  <a:cubicBezTo>
                    <a:pt x="19840" y="26997"/>
                    <a:pt x="19823" y="27136"/>
                    <a:pt x="19753" y="27153"/>
                  </a:cubicBezTo>
                  <a:cubicBezTo>
                    <a:pt x="18630" y="27585"/>
                    <a:pt x="17507" y="28138"/>
                    <a:pt x="16349" y="28414"/>
                  </a:cubicBezTo>
                  <a:cubicBezTo>
                    <a:pt x="15692" y="28570"/>
                    <a:pt x="14915" y="28432"/>
                    <a:pt x="14707" y="29209"/>
                  </a:cubicBezTo>
                  <a:cubicBezTo>
                    <a:pt x="14500" y="30004"/>
                    <a:pt x="15260" y="30194"/>
                    <a:pt x="15813" y="30505"/>
                  </a:cubicBezTo>
                  <a:cubicBezTo>
                    <a:pt x="17161" y="31318"/>
                    <a:pt x="17369" y="32493"/>
                    <a:pt x="16867" y="33910"/>
                  </a:cubicBezTo>
                  <a:cubicBezTo>
                    <a:pt x="16664" y="34503"/>
                    <a:pt x="16349" y="34660"/>
                    <a:pt x="15995" y="34660"/>
                  </a:cubicBezTo>
                  <a:cubicBezTo>
                    <a:pt x="15626" y="34660"/>
                    <a:pt x="15216" y="34489"/>
                    <a:pt x="14846" y="34463"/>
                  </a:cubicBezTo>
                  <a:cubicBezTo>
                    <a:pt x="13916" y="34396"/>
                    <a:pt x="12987" y="34203"/>
                    <a:pt x="12042" y="34203"/>
                  </a:cubicBezTo>
                  <a:cubicBezTo>
                    <a:pt x="12003" y="34203"/>
                    <a:pt x="11964" y="34203"/>
                    <a:pt x="11925" y="34204"/>
                  </a:cubicBezTo>
                  <a:cubicBezTo>
                    <a:pt x="10957" y="34221"/>
                    <a:pt x="9834" y="34446"/>
                    <a:pt x="9989" y="35759"/>
                  </a:cubicBezTo>
                  <a:cubicBezTo>
                    <a:pt x="10128" y="37072"/>
                    <a:pt x="9834" y="38196"/>
                    <a:pt x="9592" y="39440"/>
                  </a:cubicBezTo>
                  <a:cubicBezTo>
                    <a:pt x="9385" y="40425"/>
                    <a:pt x="8693" y="42136"/>
                    <a:pt x="10542" y="42464"/>
                  </a:cubicBezTo>
                  <a:cubicBezTo>
                    <a:pt x="12305" y="42758"/>
                    <a:pt x="12668" y="43173"/>
                    <a:pt x="11735" y="44693"/>
                  </a:cubicBezTo>
                  <a:cubicBezTo>
                    <a:pt x="11389" y="45298"/>
                    <a:pt x="10888" y="45817"/>
                    <a:pt x="10300" y="46180"/>
                  </a:cubicBezTo>
                  <a:cubicBezTo>
                    <a:pt x="9108" y="46871"/>
                    <a:pt x="8175" y="47752"/>
                    <a:pt x="8313" y="49342"/>
                  </a:cubicBezTo>
                  <a:cubicBezTo>
                    <a:pt x="8365" y="49964"/>
                    <a:pt x="8140" y="50707"/>
                    <a:pt x="7535" y="50967"/>
                  </a:cubicBezTo>
                  <a:cubicBezTo>
                    <a:pt x="5168" y="52021"/>
                    <a:pt x="3768" y="53991"/>
                    <a:pt x="2662" y="56168"/>
                  </a:cubicBezTo>
                  <a:cubicBezTo>
                    <a:pt x="1781" y="57931"/>
                    <a:pt x="122" y="59469"/>
                    <a:pt x="1279" y="61888"/>
                  </a:cubicBezTo>
                  <a:cubicBezTo>
                    <a:pt x="1936" y="63236"/>
                    <a:pt x="1573" y="64792"/>
                    <a:pt x="830" y="66209"/>
                  </a:cubicBezTo>
                  <a:cubicBezTo>
                    <a:pt x="1" y="67781"/>
                    <a:pt x="744" y="70477"/>
                    <a:pt x="2126" y="71687"/>
                  </a:cubicBezTo>
                  <a:cubicBezTo>
                    <a:pt x="2420" y="71946"/>
                    <a:pt x="2662" y="72240"/>
                    <a:pt x="2818" y="72586"/>
                  </a:cubicBezTo>
                  <a:cubicBezTo>
                    <a:pt x="4027" y="75040"/>
                    <a:pt x="5462" y="77303"/>
                    <a:pt x="7881" y="78755"/>
                  </a:cubicBezTo>
                  <a:cubicBezTo>
                    <a:pt x="8455" y="79100"/>
                    <a:pt x="9053" y="79742"/>
                    <a:pt x="9645" y="79742"/>
                  </a:cubicBezTo>
                  <a:cubicBezTo>
                    <a:pt x="9766" y="79742"/>
                    <a:pt x="9887" y="79715"/>
                    <a:pt x="10007" y="79654"/>
                  </a:cubicBezTo>
                  <a:cubicBezTo>
                    <a:pt x="12824" y="78254"/>
                    <a:pt x="16142" y="79844"/>
                    <a:pt x="18889" y="77874"/>
                  </a:cubicBezTo>
                  <a:cubicBezTo>
                    <a:pt x="19326" y="77562"/>
                    <a:pt x="19938" y="77352"/>
                    <a:pt x="20558" y="77352"/>
                  </a:cubicBezTo>
                  <a:cubicBezTo>
                    <a:pt x="21313" y="77352"/>
                    <a:pt x="22079" y="77663"/>
                    <a:pt x="22553" y="78479"/>
                  </a:cubicBezTo>
                  <a:cubicBezTo>
                    <a:pt x="23034" y="79313"/>
                    <a:pt x="23538" y="79650"/>
                    <a:pt x="24283" y="79650"/>
                  </a:cubicBezTo>
                  <a:cubicBezTo>
                    <a:pt x="24448" y="79650"/>
                    <a:pt x="24626" y="79633"/>
                    <a:pt x="24817" y="79602"/>
                  </a:cubicBezTo>
                  <a:cubicBezTo>
                    <a:pt x="24994" y="79574"/>
                    <a:pt x="25161" y="79561"/>
                    <a:pt x="25317" y="79561"/>
                  </a:cubicBezTo>
                  <a:cubicBezTo>
                    <a:pt x="26715" y="79561"/>
                    <a:pt x="27271" y="80640"/>
                    <a:pt x="26960" y="82194"/>
                  </a:cubicBezTo>
                  <a:cubicBezTo>
                    <a:pt x="26683" y="83611"/>
                    <a:pt x="25750" y="85218"/>
                    <a:pt x="26545" y="86480"/>
                  </a:cubicBezTo>
                  <a:cubicBezTo>
                    <a:pt x="27461" y="87966"/>
                    <a:pt x="28515" y="89400"/>
                    <a:pt x="29206" y="90973"/>
                  </a:cubicBezTo>
                  <a:cubicBezTo>
                    <a:pt x="30416" y="93721"/>
                    <a:pt x="31298" y="96641"/>
                    <a:pt x="29777" y="99631"/>
                  </a:cubicBezTo>
                  <a:cubicBezTo>
                    <a:pt x="28809" y="101515"/>
                    <a:pt x="28619" y="103502"/>
                    <a:pt x="29535" y="105369"/>
                  </a:cubicBezTo>
                  <a:cubicBezTo>
                    <a:pt x="30503" y="107321"/>
                    <a:pt x="31228" y="109274"/>
                    <a:pt x="31488" y="111469"/>
                  </a:cubicBezTo>
                  <a:cubicBezTo>
                    <a:pt x="31712" y="113456"/>
                    <a:pt x="31695" y="115599"/>
                    <a:pt x="33371" y="117172"/>
                  </a:cubicBezTo>
                  <a:cubicBezTo>
                    <a:pt x="34322" y="118088"/>
                    <a:pt x="34581" y="119436"/>
                    <a:pt x="35013" y="120645"/>
                  </a:cubicBezTo>
                  <a:cubicBezTo>
                    <a:pt x="35393" y="121717"/>
                    <a:pt x="34546" y="123065"/>
                    <a:pt x="35843" y="123998"/>
                  </a:cubicBezTo>
                  <a:cubicBezTo>
                    <a:pt x="36206" y="124270"/>
                    <a:pt x="36549" y="124368"/>
                    <a:pt x="36881" y="124368"/>
                  </a:cubicBezTo>
                  <a:cubicBezTo>
                    <a:pt x="37735" y="124368"/>
                    <a:pt x="38515" y="123721"/>
                    <a:pt x="39372" y="123721"/>
                  </a:cubicBezTo>
                  <a:cubicBezTo>
                    <a:pt x="39388" y="123721"/>
                    <a:pt x="39404" y="123721"/>
                    <a:pt x="39420" y="123721"/>
                  </a:cubicBezTo>
                  <a:cubicBezTo>
                    <a:pt x="39526" y="123724"/>
                    <a:pt x="39630" y="123725"/>
                    <a:pt x="39734" y="123725"/>
                  </a:cubicBezTo>
                  <a:cubicBezTo>
                    <a:pt x="44937" y="123725"/>
                    <a:pt x="47636" y="120353"/>
                    <a:pt x="49754" y="116100"/>
                  </a:cubicBezTo>
                  <a:cubicBezTo>
                    <a:pt x="50186" y="115236"/>
                    <a:pt x="49720" y="113957"/>
                    <a:pt x="50826" y="113508"/>
                  </a:cubicBezTo>
                  <a:cubicBezTo>
                    <a:pt x="52761" y="112713"/>
                    <a:pt x="53193" y="111175"/>
                    <a:pt x="52692" y="109499"/>
                  </a:cubicBezTo>
                  <a:cubicBezTo>
                    <a:pt x="51949" y="107028"/>
                    <a:pt x="53297" y="106112"/>
                    <a:pt x="55181" y="105282"/>
                  </a:cubicBezTo>
                  <a:cubicBezTo>
                    <a:pt x="57773" y="104107"/>
                    <a:pt x="59449" y="98370"/>
                    <a:pt x="57963" y="96071"/>
                  </a:cubicBezTo>
                  <a:cubicBezTo>
                    <a:pt x="56770" y="94239"/>
                    <a:pt x="57099" y="92217"/>
                    <a:pt x="57444" y="90316"/>
                  </a:cubicBezTo>
                  <a:cubicBezTo>
                    <a:pt x="57911" y="87621"/>
                    <a:pt x="59933" y="85823"/>
                    <a:pt x="61851" y="84164"/>
                  </a:cubicBezTo>
                  <a:cubicBezTo>
                    <a:pt x="65601" y="80915"/>
                    <a:pt x="68055" y="76992"/>
                    <a:pt x="69109" y="72171"/>
                  </a:cubicBezTo>
                  <a:cubicBezTo>
                    <a:pt x="69271" y="71459"/>
                    <a:pt x="69266" y="70656"/>
                    <a:pt x="68371" y="70656"/>
                  </a:cubicBezTo>
                  <a:cubicBezTo>
                    <a:pt x="68311" y="70656"/>
                    <a:pt x="68246" y="70660"/>
                    <a:pt x="68176" y="70667"/>
                  </a:cubicBezTo>
                  <a:cubicBezTo>
                    <a:pt x="67157" y="70788"/>
                    <a:pt x="66154" y="71151"/>
                    <a:pt x="65152" y="71462"/>
                  </a:cubicBezTo>
                  <a:cubicBezTo>
                    <a:pt x="63960" y="71826"/>
                    <a:pt x="63201" y="72060"/>
                    <a:pt x="62664" y="72060"/>
                  </a:cubicBezTo>
                  <a:cubicBezTo>
                    <a:pt x="61727" y="72060"/>
                    <a:pt x="61469" y="71346"/>
                    <a:pt x="60772" y="69363"/>
                  </a:cubicBezTo>
                  <a:lnTo>
                    <a:pt x="60772" y="69363"/>
                  </a:lnTo>
                  <a:cubicBezTo>
                    <a:pt x="61180" y="69747"/>
                    <a:pt x="61467" y="70422"/>
                    <a:pt x="62074" y="70422"/>
                  </a:cubicBezTo>
                  <a:cubicBezTo>
                    <a:pt x="62180" y="70422"/>
                    <a:pt x="62295" y="70402"/>
                    <a:pt x="62422" y="70356"/>
                  </a:cubicBezTo>
                  <a:cubicBezTo>
                    <a:pt x="63925" y="69769"/>
                    <a:pt x="65359" y="68957"/>
                    <a:pt x="66897" y="68455"/>
                  </a:cubicBezTo>
                  <a:cubicBezTo>
                    <a:pt x="68660" y="67868"/>
                    <a:pt x="69732" y="66209"/>
                    <a:pt x="71391" y="65639"/>
                  </a:cubicBezTo>
                  <a:cubicBezTo>
                    <a:pt x="73706" y="64844"/>
                    <a:pt x="76713" y="61716"/>
                    <a:pt x="76852" y="59383"/>
                  </a:cubicBezTo>
                  <a:cubicBezTo>
                    <a:pt x="76834" y="59072"/>
                    <a:pt x="76713" y="58778"/>
                    <a:pt x="76506" y="58553"/>
                  </a:cubicBezTo>
                  <a:cubicBezTo>
                    <a:pt x="75918" y="57810"/>
                    <a:pt x="75279" y="57153"/>
                    <a:pt x="74294" y="56894"/>
                  </a:cubicBezTo>
                  <a:cubicBezTo>
                    <a:pt x="73724" y="56739"/>
                    <a:pt x="73378" y="56151"/>
                    <a:pt x="73516" y="55581"/>
                  </a:cubicBezTo>
                  <a:cubicBezTo>
                    <a:pt x="73547" y="55481"/>
                    <a:pt x="73596" y="55443"/>
                    <a:pt x="73658" y="55443"/>
                  </a:cubicBezTo>
                  <a:cubicBezTo>
                    <a:pt x="73842" y="55443"/>
                    <a:pt x="74139" y="55775"/>
                    <a:pt x="74398" y="55788"/>
                  </a:cubicBezTo>
                  <a:cubicBezTo>
                    <a:pt x="75366" y="55855"/>
                    <a:pt x="76333" y="56083"/>
                    <a:pt x="77301" y="56083"/>
                  </a:cubicBezTo>
                  <a:cubicBezTo>
                    <a:pt x="77336" y="56083"/>
                    <a:pt x="77370" y="56083"/>
                    <a:pt x="77405" y="56082"/>
                  </a:cubicBezTo>
                  <a:cubicBezTo>
                    <a:pt x="77727" y="56077"/>
                    <a:pt x="78047" y="56073"/>
                    <a:pt x="78365" y="56073"/>
                  </a:cubicBezTo>
                  <a:cubicBezTo>
                    <a:pt x="81373" y="56073"/>
                    <a:pt x="84145" y="56432"/>
                    <a:pt x="85786" y="59746"/>
                  </a:cubicBezTo>
                  <a:cubicBezTo>
                    <a:pt x="86136" y="60461"/>
                    <a:pt x="86996" y="61297"/>
                    <a:pt x="88011" y="61297"/>
                  </a:cubicBezTo>
                  <a:cubicBezTo>
                    <a:pt x="88148" y="61297"/>
                    <a:pt x="88288" y="61282"/>
                    <a:pt x="88430" y="61249"/>
                  </a:cubicBezTo>
                  <a:cubicBezTo>
                    <a:pt x="88585" y="61214"/>
                    <a:pt x="88707" y="61197"/>
                    <a:pt x="88805" y="61197"/>
                  </a:cubicBezTo>
                  <a:cubicBezTo>
                    <a:pt x="89186" y="61197"/>
                    <a:pt x="89184" y="61451"/>
                    <a:pt x="89225" y="61837"/>
                  </a:cubicBezTo>
                  <a:cubicBezTo>
                    <a:pt x="89830" y="66554"/>
                    <a:pt x="91990" y="70685"/>
                    <a:pt x="94133" y="74832"/>
                  </a:cubicBezTo>
                  <a:cubicBezTo>
                    <a:pt x="94475" y="75487"/>
                    <a:pt x="94875" y="75911"/>
                    <a:pt x="95290" y="75911"/>
                  </a:cubicBezTo>
                  <a:cubicBezTo>
                    <a:pt x="95652" y="75911"/>
                    <a:pt x="96025" y="75588"/>
                    <a:pt x="96380" y="74815"/>
                  </a:cubicBezTo>
                  <a:cubicBezTo>
                    <a:pt x="96622" y="74297"/>
                    <a:pt x="97036" y="73847"/>
                    <a:pt x="97382" y="73381"/>
                  </a:cubicBezTo>
                  <a:lnTo>
                    <a:pt x="97538" y="73225"/>
                  </a:lnTo>
                  <a:cubicBezTo>
                    <a:pt x="98212" y="71618"/>
                    <a:pt x="98056" y="69993"/>
                    <a:pt x="97831" y="68317"/>
                  </a:cubicBezTo>
                  <a:cubicBezTo>
                    <a:pt x="97762" y="67833"/>
                    <a:pt x="97589" y="67211"/>
                    <a:pt x="98194" y="67073"/>
                  </a:cubicBezTo>
                  <a:cubicBezTo>
                    <a:pt x="99784" y="66693"/>
                    <a:pt x="100268" y="65258"/>
                    <a:pt x="101149" y="64187"/>
                  </a:cubicBezTo>
                  <a:cubicBezTo>
                    <a:pt x="102117" y="63029"/>
                    <a:pt x="103137" y="61629"/>
                    <a:pt x="104243" y="60903"/>
                  </a:cubicBezTo>
                  <a:cubicBezTo>
                    <a:pt x="104825" y="60515"/>
                    <a:pt x="105739" y="59942"/>
                    <a:pt x="106690" y="59942"/>
                  </a:cubicBezTo>
                  <a:cubicBezTo>
                    <a:pt x="107432" y="59942"/>
                    <a:pt x="108196" y="60292"/>
                    <a:pt x="108840" y="61353"/>
                  </a:cubicBezTo>
                  <a:cubicBezTo>
                    <a:pt x="109600" y="62632"/>
                    <a:pt x="110965" y="63565"/>
                    <a:pt x="111017" y="65258"/>
                  </a:cubicBezTo>
                  <a:cubicBezTo>
                    <a:pt x="111034" y="65777"/>
                    <a:pt x="110793" y="66433"/>
                    <a:pt x="111536" y="66693"/>
                  </a:cubicBezTo>
                  <a:cubicBezTo>
                    <a:pt x="111822" y="66788"/>
                    <a:pt x="112112" y="66862"/>
                    <a:pt x="112391" y="66862"/>
                  </a:cubicBezTo>
                  <a:cubicBezTo>
                    <a:pt x="112769" y="66862"/>
                    <a:pt x="113129" y="66727"/>
                    <a:pt x="113437" y="66330"/>
                  </a:cubicBezTo>
                  <a:cubicBezTo>
                    <a:pt x="113540" y="66205"/>
                    <a:pt x="113700" y="66031"/>
                    <a:pt x="113856" y="66031"/>
                  </a:cubicBezTo>
                  <a:cubicBezTo>
                    <a:pt x="113960" y="66031"/>
                    <a:pt x="114062" y="66109"/>
                    <a:pt x="114145" y="66330"/>
                  </a:cubicBezTo>
                  <a:cubicBezTo>
                    <a:pt x="114543" y="67470"/>
                    <a:pt x="114802" y="68663"/>
                    <a:pt x="115286" y="69769"/>
                  </a:cubicBezTo>
                  <a:cubicBezTo>
                    <a:pt x="116271" y="72033"/>
                    <a:pt x="114940" y="74677"/>
                    <a:pt x="116858" y="76871"/>
                  </a:cubicBezTo>
                  <a:cubicBezTo>
                    <a:pt x="118241" y="78461"/>
                    <a:pt x="118362" y="80915"/>
                    <a:pt x="119900" y="82540"/>
                  </a:cubicBezTo>
                  <a:cubicBezTo>
                    <a:pt x="120401" y="82799"/>
                    <a:pt x="120885" y="83058"/>
                    <a:pt x="121386" y="83300"/>
                  </a:cubicBezTo>
                  <a:cubicBezTo>
                    <a:pt x="121538" y="83368"/>
                    <a:pt x="121699" y="83403"/>
                    <a:pt x="121846" y="83403"/>
                  </a:cubicBezTo>
                  <a:cubicBezTo>
                    <a:pt x="122184" y="83403"/>
                    <a:pt x="122445" y="83219"/>
                    <a:pt x="122337" y="82834"/>
                  </a:cubicBezTo>
                  <a:cubicBezTo>
                    <a:pt x="121818" y="80915"/>
                    <a:pt x="121991" y="78790"/>
                    <a:pt x="119969" y="77355"/>
                  </a:cubicBezTo>
                  <a:cubicBezTo>
                    <a:pt x="118414" y="76249"/>
                    <a:pt x="117239" y="74521"/>
                    <a:pt x="117463" y="72378"/>
                  </a:cubicBezTo>
                  <a:cubicBezTo>
                    <a:pt x="117528" y="71821"/>
                    <a:pt x="116912" y="70437"/>
                    <a:pt x="117695" y="70437"/>
                  </a:cubicBezTo>
                  <a:cubicBezTo>
                    <a:pt x="117955" y="70437"/>
                    <a:pt x="118371" y="70590"/>
                    <a:pt x="119019" y="70979"/>
                  </a:cubicBezTo>
                  <a:cubicBezTo>
                    <a:pt x="120194" y="71704"/>
                    <a:pt x="121386" y="72655"/>
                    <a:pt x="121749" y="73605"/>
                  </a:cubicBezTo>
                  <a:cubicBezTo>
                    <a:pt x="122096" y="74553"/>
                    <a:pt x="122434" y="74868"/>
                    <a:pt x="122776" y="74868"/>
                  </a:cubicBezTo>
                  <a:cubicBezTo>
                    <a:pt x="123251" y="74868"/>
                    <a:pt x="123732" y="74261"/>
                    <a:pt x="124255" y="73899"/>
                  </a:cubicBezTo>
                  <a:cubicBezTo>
                    <a:pt x="124531" y="73709"/>
                    <a:pt x="124721" y="73363"/>
                    <a:pt x="125015" y="73208"/>
                  </a:cubicBezTo>
                  <a:cubicBezTo>
                    <a:pt x="126743" y="72292"/>
                    <a:pt x="127210" y="70961"/>
                    <a:pt x="126743" y="69043"/>
                  </a:cubicBezTo>
                  <a:cubicBezTo>
                    <a:pt x="126294" y="67159"/>
                    <a:pt x="125292" y="65725"/>
                    <a:pt x="123892" y="64533"/>
                  </a:cubicBezTo>
                  <a:cubicBezTo>
                    <a:pt x="122596" y="63409"/>
                    <a:pt x="122285" y="62459"/>
                    <a:pt x="123546" y="61059"/>
                  </a:cubicBezTo>
                  <a:cubicBezTo>
                    <a:pt x="123952" y="60621"/>
                    <a:pt x="124332" y="60388"/>
                    <a:pt x="124705" y="60388"/>
                  </a:cubicBezTo>
                  <a:cubicBezTo>
                    <a:pt x="124936" y="60388"/>
                    <a:pt x="125164" y="60477"/>
                    <a:pt x="125395" y="60661"/>
                  </a:cubicBezTo>
                  <a:cubicBezTo>
                    <a:pt x="126000" y="61145"/>
                    <a:pt x="125810" y="61750"/>
                    <a:pt x="125119" y="62234"/>
                  </a:cubicBezTo>
                  <a:cubicBezTo>
                    <a:pt x="124618" y="62580"/>
                    <a:pt x="124445" y="63219"/>
                    <a:pt x="125050" y="63651"/>
                  </a:cubicBezTo>
                  <a:cubicBezTo>
                    <a:pt x="125442" y="63952"/>
                    <a:pt x="125858" y="64171"/>
                    <a:pt x="126268" y="64171"/>
                  </a:cubicBezTo>
                  <a:cubicBezTo>
                    <a:pt x="126635" y="64171"/>
                    <a:pt x="126996" y="63996"/>
                    <a:pt x="127331" y="63547"/>
                  </a:cubicBezTo>
                  <a:cubicBezTo>
                    <a:pt x="127694" y="63046"/>
                    <a:pt x="128247" y="62407"/>
                    <a:pt x="127469" y="61940"/>
                  </a:cubicBezTo>
                  <a:cubicBezTo>
                    <a:pt x="126398" y="61318"/>
                    <a:pt x="127037" y="61042"/>
                    <a:pt x="127590" y="60696"/>
                  </a:cubicBezTo>
                  <a:cubicBezTo>
                    <a:pt x="130061" y="59210"/>
                    <a:pt x="133449" y="59106"/>
                    <a:pt x="134693" y="55788"/>
                  </a:cubicBezTo>
                  <a:cubicBezTo>
                    <a:pt x="135298" y="54146"/>
                    <a:pt x="136093" y="52591"/>
                    <a:pt x="135851" y="50725"/>
                  </a:cubicBezTo>
                  <a:cubicBezTo>
                    <a:pt x="135522" y="48288"/>
                    <a:pt x="133932" y="46629"/>
                    <a:pt x="132498" y="44918"/>
                  </a:cubicBezTo>
                  <a:cubicBezTo>
                    <a:pt x="131772" y="44054"/>
                    <a:pt x="131859" y="43622"/>
                    <a:pt x="132775" y="43173"/>
                  </a:cubicBezTo>
                  <a:cubicBezTo>
                    <a:pt x="133120" y="43017"/>
                    <a:pt x="133397" y="42793"/>
                    <a:pt x="133362" y="42378"/>
                  </a:cubicBezTo>
                  <a:cubicBezTo>
                    <a:pt x="133345" y="41980"/>
                    <a:pt x="133051" y="41635"/>
                    <a:pt x="132671" y="41548"/>
                  </a:cubicBezTo>
                  <a:cubicBezTo>
                    <a:pt x="132227" y="41462"/>
                    <a:pt x="131713" y="41297"/>
                    <a:pt x="131292" y="41297"/>
                  </a:cubicBezTo>
                  <a:cubicBezTo>
                    <a:pt x="131122" y="41297"/>
                    <a:pt x="130968" y="41323"/>
                    <a:pt x="130839" y="41393"/>
                  </a:cubicBezTo>
                  <a:cubicBezTo>
                    <a:pt x="130667" y="41486"/>
                    <a:pt x="130517" y="41524"/>
                    <a:pt x="130385" y="41524"/>
                  </a:cubicBezTo>
                  <a:cubicBezTo>
                    <a:pt x="129751" y="41524"/>
                    <a:pt x="129496" y="40648"/>
                    <a:pt x="128935" y="40648"/>
                  </a:cubicBezTo>
                  <a:cubicBezTo>
                    <a:pt x="128871" y="40648"/>
                    <a:pt x="128804" y="40659"/>
                    <a:pt x="128731" y="40684"/>
                  </a:cubicBezTo>
                  <a:cubicBezTo>
                    <a:pt x="129025" y="40425"/>
                    <a:pt x="129336" y="40166"/>
                    <a:pt x="129612" y="39889"/>
                  </a:cubicBezTo>
                  <a:cubicBezTo>
                    <a:pt x="129699" y="39786"/>
                    <a:pt x="129768" y="39647"/>
                    <a:pt x="129802" y="39509"/>
                  </a:cubicBezTo>
                  <a:cubicBezTo>
                    <a:pt x="129896" y="39229"/>
                    <a:pt x="130059" y="38963"/>
                    <a:pt x="130355" y="38963"/>
                  </a:cubicBezTo>
                  <a:cubicBezTo>
                    <a:pt x="130388" y="38963"/>
                    <a:pt x="130423" y="38966"/>
                    <a:pt x="130459" y="38973"/>
                  </a:cubicBezTo>
                  <a:cubicBezTo>
                    <a:pt x="130822" y="39025"/>
                    <a:pt x="130718" y="39405"/>
                    <a:pt x="130753" y="39665"/>
                  </a:cubicBezTo>
                  <a:cubicBezTo>
                    <a:pt x="130885" y="40368"/>
                    <a:pt x="131150" y="40680"/>
                    <a:pt x="131522" y="40680"/>
                  </a:cubicBezTo>
                  <a:cubicBezTo>
                    <a:pt x="131781" y="40680"/>
                    <a:pt x="132092" y="40529"/>
                    <a:pt x="132446" y="40252"/>
                  </a:cubicBezTo>
                  <a:cubicBezTo>
                    <a:pt x="132816" y="39963"/>
                    <a:pt x="133198" y="39825"/>
                    <a:pt x="133552" y="39825"/>
                  </a:cubicBezTo>
                  <a:cubicBezTo>
                    <a:pt x="134190" y="39825"/>
                    <a:pt x="134735" y="40276"/>
                    <a:pt x="134935" y="41099"/>
                  </a:cubicBezTo>
                  <a:cubicBezTo>
                    <a:pt x="135004" y="41410"/>
                    <a:pt x="135246" y="41911"/>
                    <a:pt x="135436" y="41928"/>
                  </a:cubicBezTo>
                  <a:cubicBezTo>
                    <a:pt x="136836" y="42067"/>
                    <a:pt x="137130" y="43259"/>
                    <a:pt x="137441" y="44192"/>
                  </a:cubicBezTo>
                  <a:cubicBezTo>
                    <a:pt x="137757" y="45176"/>
                    <a:pt x="138205" y="45491"/>
                    <a:pt x="138710" y="45491"/>
                  </a:cubicBezTo>
                  <a:cubicBezTo>
                    <a:pt x="139226" y="45491"/>
                    <a:pt x="139803" y="45163"/>
                    <a:pt x="140361" y="44884"/>
                  </a:cubicBezTo>
                  <a:cubicBezTo>
                    <a:pt x="141813" y="44175"/>
                    <a:pt x="140586" y="43363"/>
                    <a:pt x="140327" y="42654"/>
                  </a:cubicBezTo>
                  <a:cubicBezTo>
                    <a:pt x="140188" y="42188"/>
                    <a:pt x="139739" y="41773"/>
                    <a:pt x="139324" y="41479"/>
                  </a:cubicBezTo>
                  <a:cubicBezTo>
                    <a:pt x="137717" y="40356"/>
                    <a:pt x="137648" y="38921"/>
                    <a:pt x="138305" y="37245"/>
                  </a:cubicBezTo>
                  <a:cubicBezTo>
                    <a:pt x="138533" y="36644"/>
                    <a:pt x="138753" y="36160"/>
                    <a:pt x="139216" y="36160"/>
                  </a:cubicBezTo>
                  <a:cubicBezTo>
                    <a:pt x="139418" y="36160"/>
                    <a:pt x="139666" y="36252"/>
                    <a:pt x="139981" y="36468"/>
                  </a:cubicBezTo>
                  <a:cubicBezTo>
                    <a:pt x="140121" y="36569"/>
                    <a:pt x="140268" y="36617"/>
                    <a:pt x="140413" y="36617"/>
                  </a:cubicBezTo>
                  <a:cubicBezTo>
                    <a:pt x="140661" y="36617"/>
                    <a:pt x="140902" y="36477"/>
                    <a:pt x="141087" y="36226"/>
                  </a:cubicBezTo>
                  <a:cubicBezTo>
                    <a:pt x="142573" y="34255"/>
                    <a:pt x="142850" y="29797"/>
                    <a:pt x="141640" y="27706"/>
                  </a:cubicBezTo>
                  <a:cubicBezTo>
                    <a:pt x="141485" y="27447"/>
                    <a:pt x="141104" y="27187"/>
                    <a:pt x="141398" y="26807"/>
                  </a:cubicBezTo>
                  <a:lnTo>
                    <a:pt x="141398" y="26807"/>
                  </a:lnTo>
                  <a:cubicBezTo>
                    <a:pt x="141623" y="26997"/>
                    <a:pt x="141917" y="27153"/>
                    <a:pt x="142072" y="27395"/>
                  </a:cubicBezTo>
                  <a:cubicBezTo>
                    <a:pt x="142988" y="28812"/>
                    <a:pt x="143869" y="30229"/>
                    <a:pt x="144733" y="31663"/>
                  </a:cubicBezTo>
                  <a:cubicBezTo>
                    <a:pt x="144984" y="32062"/>
                    <a:pt x="145261" y="32460"/>
                    <a:pt x="145713" y="32460"/>
                  </a:cubicBezTo>
                  <a:cubicBezTo>
                    <a:pt x="145790" y="32460"/>
                    <a:pt x="145872" y="32449"/>
                    <a:pt x="145960" y="32424"/>
                  </a:cubicBezTo>
                  <a:cubicBezTo>
                    <a:pt x="146323" y="32320"/>
                    <a:pt x="146825" y="32043"/>
                    <a:pt x="146928" y="31750"/>
                  </a:cubicBezTo>
                  <a:cubicBezTo>
                    <a:pt x="147118" y="31197"/>
                    <a:pt x="146496" y="30972"/>
                    <a:pt x="146151" y="30644"/>
                  </a:cubicBezTo>
                  <a:cubicBezTo>
                    <a:pt x="145805" y="30298"/>
                    <a:pt x="144889" y="29935"/>
                    <a:pt x="145511" y="29348"/>
                  </a:cubicBezTo>
                  <a:cubicBezTo>
                    <a:pt x="146220" y="28674"/>
                    <a:pt x="145701" y="28363"/>
                    <a:pt x="145373" y="27982"/>
                  </a:cubicBezTo>
                  <a:cubicBezTo>
                    <a:pt x="144924" y="27464"/>
                    <a:pt x="144353" y="27049"/>
                    <a:pt x="143904" y="26513"/>
                  </a:cubicBezTo>
                  <a:cubicBezTo>
                    <a:pt x="142452" y="24803"/>
                    <a:pt x="140309" y="24008"/>
                    <a:pt x="138927" y="23455"/>
                  </a:cubicBezTo>
                  <a:cubicBezTo>
                    <a:pt x="137233" y="22781"/>
                    <a:pt x="135350" y="23368"/>
                    <a:pt x="133794" y="22349"/>
                  </a:cubicBezTo>
                  <a:cubicBezTo>
                    <a:pt x="133621" y="22228"/>
                    <a:pt x="133120" y="22141"/>
                    <a:pt x="133379" y="21934"/>
                  </a:cubicBezTo>
                  <a:cubicBezTo>
                    <a:pt x="134416" y="21156"/>
                    <a:pt x="134192" y="19843"/>
                    <a:pt x="134814" y="18910"/>
                  </a:cubicBezTo>
                  <a:cubicBezTo>
                    <a:pt x="135183" y="18357"/>
                    <a:pt x="137525" y="17996"/>
                    <a:pt x="139389" y="17996"/>
                  </a:cubicBezTo>
                  <a:cubicBezTo>
                    <a:pt x="140321" y="17996"/>
                    <a:pt x="141133" y="18086"/>
                    <a:pt x="141519" y="18287"/>
                  </a:cubicBezTo>
                  <a:cubicBezTo>
                    <a:pt x="141913" y="18491"/>
                    <a:pt x="142318" y="18567"/>
                    <a:pt x="142722" y="18567"/>
                  </a:cubicBezTo>
                  <a:cubicBezTo>
                    <a:pt x="143310" y="18567"/>
                    <a:pt x="143896" y="18407"/>
                    <a:pt x="144440" y="18253"/>
                  </a:cubicBezTo>
                  <a:cubicBezTo>
                    <a:pt x="145183" y="18028"/>
                    <a:pt x="144301" y="17320"/>
                    <a:pt x="144440" y="16905"/>
                  </a:cubicBezTo>
                  <a:cubicBezTo>
                    <a:pt x="144595" y="16473"/>
                    <a:pt x="144232" y="15764"/>
                    <a:pt x="144803" y="15626"/>
                  </a:cubicBezTo>
                  <a:cubicBezTo>
                    <a:pt x="144894" y="15602"/>
                    <a:pt x="144986" y="15590"/>
                    <a:pt x="145078" y="15590"/>
                  </a:cubicBezTo>
                  <a:cubicBezTo>
                    <a:pt x="145503" y="15590"/>
                    <a:pt x="145922" y="15838"/>
                    <a:pt x="146306" y="16179"/>
                  </a:cubicBezTo>
                  <a:cubicBezTo>
                    <a:pt x="146709" y="16532"/>
                    <a:pt x="147171" y="16997"/>
                    <a:pt x="147617" y="16997"/>
                  </a:cubicBezTo>
                  <a:cubicBezTo>
                    <a:pt x="147935" y="16997"/>
                    <a:pt x="148244" y="16760"/>
                    <a:pt x="148518" y="16075"/>
                  </a:cubicBezTo>
                  <a:cubicBezTo>
                    <a:pt x="148584" y="15900"/>
                    <a:pt x="148692" y="15801"/>
                    <a:pt x="148828" y="15801"/>
                  </a:cubicBezTo>
                  <a:cubicBezTo>
                    <a:pt x="148906" y="15801"/>
                    <a:pt x="148994" y="15833"/>
                    <a:pt x="149088" y="15903"/>
                  </a:cubicBezTo>
                  <a:cubicBezTo>
                    <a:pt x="149348" y="16110"/>
                    <a:pt x="149348" y="16335"/>
                    <a:pt x="149192" y="16646"/>
                  </a:cubicBezTo>
                  <a:cubicBezTo>
                    <a:pt x="148743" y="17596"/>
                    <a:pt x="147965" y="18547"/>
                    <a:pt x="147965" y="19497"/>
                  </a:cubicBezTo>
                  <a:cubicBezTo>
                    <a:pt x="147931" y="21122"/>
                    <a:pt x="148708" y="22677"/>
                    <a:pt x="150022" y="23627"/>
                  </a:cubicBezTo>
                  <a:cubicBezTo>
                    <a:pt x="151231" y="24561"/>
                    <a:pt x="152631" y="25269"/>
                    <a:pt x="153582" y="26513"/>
                  </a:cubicBezTo>
                  <a:cubicBezTo>
                    <a:pt x="153835" y="26852"/>
                    <a:pt x="154112" y="27339"/>
                    <a:pt x="154580" y="27339"/>
                  </a:cubicBezTo>
                  <a:cubicBezTo>
                    <a:pt x="154686" y="27339"/>
                    <a:pt x="154802" y="27314"/>
                    <a:pt x="154930" y="27257"/>
                  </a:cubicBezTo>
                  <a:cubicBezTo>
                    <a:pt x="155621" y="26928"/>
                    <a:pt x="155673" y="26271"/>
                    <a:pt x="155604" y="25615"/>
                  </a:cubicBezTo>
                  <a:cubicBezTo>
                    <a:pt x="155448" y="24025"/>
                    <a:pt x="155863" y="22435"/>
                    <a:pt x="154739" y="20845"/>
                  </a:cubicBezTo>
                  <a:cubicBezTo>
                    <a:pt x="154065" y="19877"/>
                    <a:pt x="153772" y="18823"/>
                    <a:pt x="152406" y="18737"/>
                  </a:cubicBezTo>
                  <a:cubicBezTo>
                    <a:pt x="152044" y="18720"/>
                    <a:pt x="151940" y="18478"/>
                    <a:pt x="151888" y="18201"/>
                  </a:cubicBezTo>
                  <a:cubicBezTo>
                    <a:pt x="151820" y="17931"/>
                    <a:pt x="151918" y="17578"/>
                    <a:pt x="152229" y="17578"/>
                  </a:cubicBezTo>
                  <a:cubicBezTo>
                    <a:pt x="152236" y="17578"/>
                    <a:pt x="152243" y="17579"/>
                    <a:pt x="152251" y="17579"/>
                  </a:cubicBezTo>
                  <a:cubicBezTo>
                    <a:pt x="152284" y="17581"/>
                    <a:pt x="152317" y="17582"/>
                    <a:pt x="152350" y="17582"/>
                  </a:cubicBezTo>
                  <a:cubicBezTo>
                    <a:pt x="153000" y="17582"/>
                    <a:pt x="153628" y="17254"/>
                    <a:pt x="154277" y="17254"/>
                  </a:cubicBezTo>
                  <a:cubicBezTo>
                    <a:pt x="154558" y="17254"/>
                    <a:pt x="154844" y="17316"/>
                    <a:pt x="155137" y="17493"/>
                  </a:cubicBezTo>
                  <a:cubicBezTo>
                    <a:pt x="155393" y="17649"/>
                    <a:pt x="155627" y="17726"/>
                    <a:pt x="155836" y="17726"/>
                  </a:cubicBezTo>
                  <a:cubicBezTo>
                    <a:pt x="156249" y="17726"/>
                    <a:pt x="156566" y="17427"/>
                    <a:pt x="156761" y="16853"/>
                  </a:cubicBezTo>
                  <a:cubicBezTo>
                    <a:pt x="157072" y="15920"/>
                    <a:pt x="157954" y="15505"/>
                    <a:pt x="158662" y="15039"/>
                  </a:cubicBezTo>
                  <a:cubicBezTo>
                    <a:pt x="158771" y="14969"/>
                    <a:pt x="158912" y="14953"/>
                    <a:pt x="159064" y="14953"/>
                  </a:cubicBezTo>
                  <a:cubicBezTo>
                    <a:pt x="159192" y="14953"/>
                    <a:pt x="159327" y="14964"/>
                    <a:pt x="159458" y="14964"/>
                  </a:cubicBezTo>
                  <a:cubicBezTo>
                    <a:pt x="159792" y="14964"/>
                    <a:pt x="160100" y="14892"/>
                    <a:pt x="160183" y="14382"/>
                  </a:cubicBezTo>
                  <a:cubicBezTo>
                    <a:pt x="160304" y="13501"/>
                    <a:pt x="159475" y="13310"/>
                    <a:pt x="158887" y="12965"/>
                  </a:cubicBezTo>
                  <a:cubicBezTo>
                    <a:pt x="158662" y="12827"/>
                    <a:pt x="158334" y="12550"/>
                    <a:pt x="158351" y="12395"/>
                  </a:cubicBezTo>
                  <a:cubicBezTo>
                    <a:pt x="158404" y="12154"/>
                    <a:pt x="158582" y="12097"/>
                    <a:pt x="158776" y="12097"/>
                  </a:cubicBezTo>
                  <a:cubicBezTo>
                    <a:pt x="158903" y="12097"/>
                    <a:pt x="159037" y="12122"/>
                    <a:pt x="159146" y="12135"/>
                  </a:cubicBezTo>
                  <a:cubicBezTo>
                    <a:pt x="160460" y="12308"/>
                    <a:pt x="161652" y="12999"/>
                    <a:pt x="163017" y="12999"/>
                  </a:cubicBezTo>
                  <a:cubicBezTo>
                    <a:pt x="163570" y="12999"/>
                    <a:pt x="163795" y="12913"/>
                    <a:pt x="164002" y="12274"/>
                  </a:cubicBezTo>
                  <a:cubicBezTo>
                    <a:pt x="164745" y="10182"/>
                    <a:pt x="163311" y="10010"/>
                    <a:pt x="161998" y="9923"/>
                  </a:cubicBezTo>
                  <a:cubicBezTo>
                    <a:pt x="160218" y="9820"/>
                    <a:pt x="158438" y="9543"/>
                    <a:pt x="156710" y="9076"/>
                  </a:cubicBezTo>
                  <a:cubicBezTo>
                    <a:pt x="153313" y="8169"/>
                    <a:pt x="149984" y="6872"/>
                    <a:pt x="146431" y="6872"/>
                  </a:cubicBezTo>
                  <a:cubicBezTo>
                    <a:pt x="145249" y="6872"/>
                    <a:pt x="144041" y="7016"/>
                    <a:pt x="142798" y="7366"/>
                  </a:cubicBezTo>
                  <a:cubicBezTo>
                    <a:pt x="142441" y="7468"/>
                    <a:pt x="142044" y="7507"/>
                    <a:pt x="141624" y="7507"/>
                  </a:cubicBezTo>
                  <a:cubicBezTo>
                    <a:pt x="140475" y="7507"/>
                    <a:pt x="139148" y="7211"/>
                    <a:pt x="137959" y="7072"/>
                  </a:cubicBezTo>
                  <a:cubicBezTo>
                    <a:pt x="135760" y="6810"/>
                    <a:pt x="133765" y="5577"/>
                    <a:pt x="131513" y="5577"/>
                  </a:cubicBezTo>
                  <a:cubicBezTo>
                    <a:pt x="131235" y="5577"/>
                    <a:pt x="130953" y="5596"/>
                    <a:pt x="130666" y="5637"/>
                  </a:cubicBezTo>
                  <a:cubicBezTo>
                    <a:pt x="130197" y="5701"/>
                    <a:pt x="129713" y="5752"/>
                    <a:pt x="129231" y="5752"/>
                  </a:cubicBezTo>
                  <a:cubicBezTo>
                    <a:pt x="128525" y="5752"/>
                    <a:pt x="127823" y="5641"/>
                    <a:pt x="127175" y="5292"/>
                  </a:cubicBezTo>
                  <a:cubicBezTo>
                    <a:pt x="124583" y="3857"/>
                    <a:pt x="121352" y="4808"/>
                    <a:pt x="118811" y="3097"/>
                  </a:cubicBezTo>
                  <a:cubicBezTo>
                    <a:pt x="118623" y="2965"/>
                    <a:pt x="118385" y="2894"/>
                    <a:pt x="118144" y="2894"/>
                  </a:cubicBezTo>
                  <a:cubicBezTo>
                    <a:pt x="117786" y="2894"/>
                    <a:pt x="117421" y="3050"/>
                    <a:pt x="117204" y="3391"/>
                  </a:cubicBezTo>
                  <a:cubicBezTo>
                    <a:pt x="116737" y="4117"/>
                    <a:pt x="117601" y="4134"/>
                    <a:pt x="117930" y="4462"/>
                  </a:cubicBezTo>
                  <a:cubicBezTo>
                    <a:pt x="118103" y="4670"/>
                    <a:pt x="118154" y="4946"/>
                    <a:pt x="118068" y="5188"/>
                  </a:cubicBezTo>
                  <a:cubicBezTo>
                    <a:pt x="117958" y="5398"/>
                    <a:pt x="116241" y="5510"/>
                    <a:pt x="114740" y="5510"/>
                  </a:cubicBezTo>
                  <a:cubicBezTo>
                    <a:pt x="113645" y="5510"/>
                    <a:pt x="112664" y="5450"/>
                    <a:pt x="112503" y="5326"/>
                  </a:cubicBezTo>
                  <a:cubicBezTo>
                    <a:pt x="111242" y="4410"/>
                    <a:pt x="109825" y="3719"/>
                    <a:pt x="108321" y="3287"/>
                  </a:cubicBezTo>
                  <a:cubicBezTo>
                    <a:pt x="108108" y="3224"/>
                    <a:pt x="107902" y="3198"/>
                    <a:pt x="107703" y="3198"/>
                  </a:cubicBezTo>
                  <a:cubicBezTo>
                    <a:pt x="106742" y="3198"/>
                    <a:pt x="105934" y="3807"/>
                    <a:pt x="105084" y="3807"/>
                  </a:cubicBezTo>
                  <a:cubicBezTo>
                    <a:pt x="105000" y="3807"/>
                    <a:pt x="104915" y="3801"/>
                    <a:pt x="104830" y="3788"/>
                  </a:cubicBezTo>
                  <a:cubicBezTo>
                    <a:pt x="102083" y="3391"/>
                    <a:pt x="99266" y="3909"/>
                    <a:pt x="96760" y="1559"/>
                  </a:cubicBezTo>
                  <a:cubicBezTo>
                    <a:pt x="95295" y="185"/>
                    <a:pt x="93272" y="50"/>
                    <a:pt x="91223" y="50"/>
                  </a:cubicBezTo>
                  <a:cubicBezTo>
                    <a:pt x="90718" y="50"/>
                    <a:pt x="90212" y="58"/>
                    <a:pt x="89713" y="58"/>
                  </a:cubicBezTo>
                  <a:cubicBezTo>
                    <a:pt x="89152" y="58"/>
                    <a:pt x="88600" y="48"/>
                    <a:pt x="88067" y="4"/>
                  </a:cubicBezTo>
                  <a:cubicBezTo>
                    <a:pt x="88037" y="2"/>
                    <a:pt x="88007" y="1"/>
                    <a:pt x="87976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27"/>
            <p:cNvSpPr/>
            <p:nvPr/>
          </p:nvSpPr>
          <p:spPr>
            <a:xfrm>
              <a:off x="5913800" y="3523050"/>
              <a:ext cx="1109075" cy="813875"/>
            </a:xfrm>
            <a:custGeom>
              <a:avLst/>
              <a:gdLst/>
              <a:ahLst/>
              <a:cxnLst/>
              <a:rect l="l" t="t" r="r" b="b"/>
              <a:pathLst>
                <a:path w="44363" h="32555" extrusionOk="0">
                  <a:moveTo>
                    <a:pt x="28245" y="1"/>
                  </a:moveTo>
                  <a:cubicBezTo>
                    <a:pt x="27747" y="1"/>
                    <a:pt x="27602" y="373"/>
                    <a:pt x="27634" y="804"/>
                  </a:cubicBezTo>
                  <a:cubicBezTo>
                    <a:pt x="27737" y="2117"/>
                    <a:pt x="27979" y="3482"/>
                    <a:pt x="27996" y="4778"/>
                  </a:cubicBezTo>
                  <a:cubicBezTo>
                    <a:pt x="28014" y="5660"/>
                    <a:pt x="28567" y="7094"/>
                    <a:pt x="27634" y="7267"/>
                  </a:cubicBezTo>
                  <a:cubicBezTo>
                    <a:pt x="27521" y="7286"/>
                    <a:pt x="27406" y="7295"/>
                    <a:pt x="27290" y="7295"/>
                  </a:cubicBezTo>
                  <a:cubicBezTo>
                    <a:pt x="25431" y="7295"/>
                    <a:pt x="23230" y="4918"/>
                    <a:pt x="23555" y="3275"/>
                  </a:cubicBezTo>
                  <a:cubicBezTo>
                    <a:pt x="23754" y="2264"/>
                    <a:pt x="23333" y="1317"/>
                    <a:pt x="22034" y="1317"/>
                  </a:cubicBezTo>
                  <a:cubicBezTo>
                    <a:pt x="21978" y="1317"/>
                    <a:pt x="21920" y="1318"/>
                    <a:pt x="21862" y="1322"/>
                  </a:cubicBezTo>
                  <a:cubicBezTo>
                    <a:pt x="21814" y="1325"/>
                    <a:pt x="21765" y="1327"/>
                    <a:pt x="21716" y="1327"/>
                  </a:cubicBezTo>
                  <a:cubicBezTo>
                    <a:pt x="20777" y="1327"/>
                    <a:pt x="19668" y="752"/>
                    <a:pt x="18692" y="752"/>
                  </a:cubicBezTo>
                  <a:cubicBezTo>
                    <a:pt x="18107" y="752"/>
                    <a:pt x="17570" y="958"/>
                    <a:pt x="17144" y="1616"/>
                  </a:cubicBezTo>
                  <a:cubicBezTo>
                    <a:pt x="16642" y="2376"/>
                    <a:pt x="15295" y="2826"/>
                    <a:pt x="15191" y="4035"/>
                  </a:cubicBezTo>
                  <a:cubicBezTo>
                    <a:pt x="15162" y="4430"/>
                    <a:pt x="15144" y="4616"/>
                    <a:pt x="15002" y="4616"/>
                  </a:cubicBezTo>
                  <a:cubicBezTo>
                    <a:pt x="14889" y="4616"/>
                    <a:pt x="14698" y="4499"/>
                    <a:pt x="14361" y="4277"/>
                  </a:cubicBezTo>
                  <a:cubicBezTo>
                    <a:pt x="13724" y="3844"/>
                    <a:pt x="13113" y="3612"/>
                    <a:pt x="12606" y="3612"/>
                  </a:cubicBezTo>
                  <a:cubicBezTo>
                    <a:pt x="12042" y="3612"/>
                    <a:pt x="11607" y="3900"/>
                    <a:pt x="11406" y="4519"/>
                  </a:cubicBezTo>
                  <a:cubicBezTo>
                    <a:pt x="10784" y="6334"/>
                    <a:pt x="8710" y="7215"/>
                    <a:pt x="8624" y="9392"/>
                  </a:cubicBezTo>
                  <a:cubicBezTo>
                    <a:pt x="8607" y="10153"/>
                    <a:pt x="7933" y="10619"/>
                    <a:pt x="7086" y="10879"/>
                  </a:cubicBezTo>
                  <a:cubicBezTo>
                    <a:pt x="5669" y="11311"/>
                    <a:pt x="4355" y="11864"/>
                    <a:pt x="3007" y="12382"/>
                  </a:cubicBezTo>
                  <a:cubicBezTo>
                    <a:pt x="1003" y="13160"/>
                    <a:pt x="0" y="16910"/>
                    <a:pt x="1538" y="19018"/>
                  </a:cubicBezTo>
                  <a:cubicBezTo>
                    <a:pt x="2835" y="20798"/>
                    <a:pt x="3128" y="22595"/>
                    <a:pt x="3992" y="24375"/>
                  </a:cubicBezTo>
                  <a:cubicBezTo>
                    <a:pt x="4494" y="25360"/>
                    <a:pt x="4424" y="26276"/>
                    <a:pt x="3750" y="26950"/>
                  </a:cubicBezTo>
                  <a:cubicBezTo>
                    <a:pt x="3353" y="27348"/>
                    <a:pt x="3509" y="27797"/>
                    <a:pt x="4148" y="28298"/>
                  </a:cubicBezTo>
                  <a:cubicBezTo>
                    <a:pt x="5020" y="28962"/>
                    <a:pt x="5824" y="29302"/>
                    <a:pt x="6549" y="29302"/>
                  </a:cubicBezTo>
                  <a:cubicBezTo>
                    <a:pt x="7089" y="29302"/>
                    <a:pt x="7586" y="29114"/>
                    <a:pt x="8036" y="28730"/>
                  </a:cubicBezTo>
                  <a:cubicBezTo>
                    <a:pt x="8740" y="28095"/>
                    <a:pt x="9643" y="27747"/>
                    <a:pt x="10576" y="27747"/>
                  </a:cubicBezTo>
                  <a:cubicBezTo>
                    <a:pt x="10811" y="27747"/>
                    <a:pt x="11049" y="27769"/>
                    <a:pt x="11285" y="27814"/>
                  </a:cubicBezTo>
                  <a:cubicBezTo>
                    <a:pt x="11420" y="27836"/>
                    <a:pt x="11551" y="27846"/>
                    <a:pt x="11676" y="27846"/>
                  </a:cubicBezTo>
                  <a:cubicBezTo>
                    <a:pt x="12065" y="27846"/>
                    <a:pt x="12402" y="27743"/>
                    <a:pt x="12650" y="27521"/>
                  </a:cubicBezTo>
                  <a:cubicBezTo>
                    <a:pt x="14551" y="25793"/>
                    <a:pt x="17368" y="25343"/>
                    <a:pt x="20047" y="24790"/>
                  </a:cubicBezTo>
                  <a:cubicBezTo>
                    <a:pt x="20247" y="24746"/>
                    <a:pt x="20464" y="24721"/>
                    <a:pt x="20691" y="24721"/>
                  </a:cubicBezTo>
                  <a:cubicBezTo>
                    <a:pt x="21623" y="24721"/>
                    <a:pt x="22712" y="25150"/>
                    <a:pt x="23365" y="26484"/>
                  </a:cubicBezTo>
                  <a:cubicBezTo>
                    <a:pt x="23667" y="27105"/>
                    <a:pt x="23855" y="28198"/>
                    <a:pt x="25083" y="28198"/>
                  </a:cubicBezTo>
                  <a:cubicBezTo>
                    <a:pt x="25120" y="28198"/>
                    <a:pt x="25158" y="28197"/>
                    <a:pt x="25197" y="28195"/>
                  </a:cubicBezTo>
                  <a:cubicBezTo>
                    <a:pt x="25345" y="28183"/>
                    <a:pt x="25455" y="28022"/>
                    <a:pt x="25593" y="28022"/>
                  </a:cubicBezTo>
                  <a:cubicBezTo>
                    <a:pt x="25664" y="28022"/>
                    <a:pt x="25742" y="28065"/>
                    <a:pt x="25836" y="28195"/>
                  </a:cubicBezTo>
                  <a:cubicBezTo>
                    <a:pt x="25923" y="28298"/>
                    <a:pt x="25767" y="28592"/>
                    <a:pt x="25612" y="28713"/>
                  </a:cubicBezTo>
                  <a:cubicBezTo>
                    <a:pt x="25318" y="28938"/>
                    <a:pt x="24903" y="29128"/>
                    <a:pt x="25283" y="29646"/>
                  </a:cubicBezTo>
                  <a:cubicBezTo>
                    <a:pt x="25508" y="29871"/>
                    <a:pt x="25802" y="30026"/>
                    <a:pt x="26113" y="30078"/>
                  </a:cubicBezTo>
                  <a:cubicBezTo>
                    <a:pt x="26172" y="30086"/>
                    <a:pt x="26229" y="30090"/>
                    <a:pt x="26283" y="30090"/>
                  </a:cubicBezTo>
                  <a:cubicBezTo>
                    <a:pt x="26710" y="30090"/>
                    <a:pt x="27006" y="29856"/>
                    <a:pt x="27098" y="29473"/>
                  </a:cubicBezTo>
                  <a:cubicBezTo>
                    <a:pt x="27115" y="29335"/>
                    <a:pt x="27098" y="29197"/>
                    <a:pt x="27029" y="29076"/>
                  </a:cubicBezTo>
                  <a:cubicBezTo>
                    <a:pt x="26976" y="28903"/>
                    <a:pt x="26992" y="28848"/>
                    <a:pt x="27041" y="28848"/>
                  </a:cubicBezTo>
                  <a:cubicBezTo>
                    <a:pt x="27105" y="28848"/>
                    <a:pt x="27225" y="28941"/>
                    <a:pt x="27322" y="28990"/>
                  </a:cubicBezTo>
                  <a:cubicBezTo>
                    <a:pt x="27824" y="29266"/>
                    <a:pt x="28463" y="29473"/>
                    <a:pt x="28169" y="30113"/>
                  </a:cubicBezTo>
                  <a:cubicBezTo>
                    <a:pt x="27945" y="30597"/>
                    <a:pt x="28117" y="31029"/>
                    <a:pt x="28809" y="31461"/>
                  </a:cubicBezTo>
                  <a:cubicBezTo>
                    <a:pt x="30199" y="32318"/>
                    <a:pt x="31628" y="32554"/>
                    <a:pt x="32898" y="32554"/>
                  </a:cubicBezTo>
                  <a:cubicBezTo>
                    <a:pt x="33522" y="32554"/>
                    <a:pt x="34108" y="32497"/>
                    <a:pt x="34633" y="32429"/>
                  </a:cubicBezTo>
                  <a:cubicBezTo>
                    <a:pt x="36672" y="32135"/>
                    <a:pt x="39299" y="31824"/>
                    <a:pt x="39299" y="29145"/>
                  </a:cubicBezTo>
                  <a:cubicBezTo>
                    <a:pt x="39299" y="28938"/>
                    <a:pt x="39541" y="28799"/>
                    <a:pt x="39592" y="28575"/>
                  </a:cubicBezTo>
                  <a:cubicBezTo>
                    <a:pt x="40024" y="26968"/>
                    <a:pt x="41804" y="26363"/>
                    <a:pt x="42496" y="24998"/>
                  </a:cubicBezTo>
                  <a:cubicBezTo>
                    <a:pt x="44224" y="21559"/>
                    <a:pt x="44362" y="17722"/>
                    <a:pt x="40232" y="13661"/>
                  </a:cubicBezTo>
                  <a:cubicBezTo>
                    <a:pt x="38953" y="12399"/>
                    <a:pt x="38037" y="10671"/>
                    <a:pt x="36309" y="9859"/>
                  </a:cubicBezTo>
                  <a:cubicBezTo>
                    <a:pt x="34494" y="9012"/>
                    <a:pt x="34080" y="7716"/>
                    <a:pt x="33509" y="6472"/>
                  </a:cubicBezTo>
                  <a:cubicBezTo>
                    <a:pt x="33388" y="5608"/>
                    <a:pt x="33008" y="4761"/>
                    <a:pt x="32213" y="4346"/>
                  </a:cubicBezTo>
                  <a:cubicBezTo>
                    <a:pt x="30658" y="3465"/>
                    <a:pt x="30278" y="2100"/>
                    <a:pt x="29414" y="942"/>
                  </a:cubicBezTo>
                  <a:cubicBezTo>
                    <a:pt x="29120" y="544"/>
                    <a:pt x="28947" y="78"/>
                    <a:pt x="28377" y="9"/>
                  </a:cubicBezTo>
                  <a:cubicBezTo>
                    <a:pt x="28330" y="3"/>
                    <a:pt x="28287" y="1"/>
                    <a:pt x="28245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7"/>
            <p:cNvSpPr/>
            <p:nvPr/>
          </p:nvSpPr>
          <p:spPr>
            <a:xfrm>
              <a:off x="6442175" y="3238700"/>
              <a:ext cx="571625" cy="311800"/>
            </a:xfrm>
            <a:custGeom>
              <a:avLst/>
              <a:gdLst/>
              <a:ahLst/>
              <a:cxnLst/>
              <a:rect l="l" t="t" r="r" b="b"/>
              <a:pathLst>
                <a:path w="22865" h="12472" extrusionOk="0">
                  <a:moveTo>
                    <a:pt x="3070" y="1"/>
                  </a:moveTo>
                  <a:cubicBezTo>
                    <a:pt x="2939" y="1"/>
                    <a:pt x="2792" y="15"/>
                    <a:pt x="2627" y="46"/>
                  </a:cubicBezTo>
                  <a:cubicBezTo>
                    <a:pt x="1833" y="202"/>
                    <a:pt x="830" y="29"/>
                    <a:pt x="415" y="927"/>
                  </a:cubicBezTo>
                  <a:cubicBezTo>
                    <a:pt x="1" y="1826"/>
                    <a:pt x="934" y="1861"/>
                    <a:pt x="1400" y="2189"/>
                  </a:cubicBezTo>
                  <a:cubicBezTo>
                    <a:pt x="1504" y="2258"/>
                    <a:pt x="1366" y="2569"/>
                    <a:pt x="1435" y="2742"/>
                  </a:cubicBezTo>
                  <a:cubicBezTo>
                    <a:pt x="1757" y="3623"/>
                    <a:pt x="1963" y="4886"/>
                    <a:pt x="3062" y="4886"/>
                  </a:cubicBezTo>
                  <a:cubicBezTo>
                    <a:pt x="3084" y="4886"/>
                    <a:pt x="3106" y="4886"/>
                    <a:pt x="3129" y="4885"/>
                  </a:cubicBezTo>
                  <a:cubicBezTo>
                    <a:pt x="3207" y="4880"/>
                    <a:pt x="3284" y="4878"/>
                    <a:pt x="3360" y="4878"/>
                  </a:cubicBezTo>
                  <a:cubicBezTo>
                    <a:pt x="4698" y="4878"/>
                    <a:pt x="5731" y="5570"/>
                    <a:pt x="6810" y="6077"/>
                  </a:cubicBezTo>
                  <a:cubicBezTo>
                    <a:pt x="7328" y="6319"/>
                    <a:pt x="8019" y="7322"/>
                    <a:pt x="7207" y="8203"/>
                  </a:cubicBezTo>
                  <a:cubicBezTo>
                    <a:pt x="6913" y="8531"/>
                    <a:pt x="6948" y="8911"/>
                    <a:pt x="7121" y="9292"/>
                  </a:cubicBezTo>
                  <a:cubicBezTo>
                    <a:pt x="7274" y="9613"/>
                    <a:pt x="7597" y="9810"/>
                    <a:pt x="7934" y="9810"/>
                  </a:cubicBezTo>
                  <a:cubicBezTo>
                    <a:pt x="8014" y="9810"/>
                    <a:pt x="8095" y="9799"/>
                    <a:pt x="8175" y="9775"/>
                  </a:cubicBezTo>
                  <a:cubicBezTo>
                    <a:pt x="8275" y="9755"/>
                    <a:pt x="8368" y="9745"/>
                    <a:pt x="8457" y="9745"/>
                  </a:cubicBezTo>
                  <a:cubicBezTo>
                    <a:pt x="8811" y="9745"/>
                    <a:pt x="9087" y="9900"/>
                    <a:pt x="9419" y="10121"/>
                  </a:cubicBezTo>
                  <a:cubicBezTo>
                    <a:pt x="10079" y="10569"/>
                    <a:pt x="10930" y="10787"/>
                    <a:pt x="11688" y="10787"/>
                  </a:cubicBezTo>
                  <a:cubicBezTo>
                    <a:pt x="12538" y="10787"/>
                    <a:pt x="13270" y="10513"/>
                    <a:pt x="13480" y="9983"/>
                  </a:cubicBezTo>
                  <a:cubicBezTo>
                    <a:pt x="13648" y="9563"/>
                    <a:pt x="13555" y="9014"/>
                    <a:pt x="14230" y="9014"/>
                  </a:cubicBezTo>
                  <a:cubicBezTo>
                    <a:pt x="14250" y="9014"/>
                    <a:pt x="14271" y="9014"/>
                    <a:pt x="14293" y="9015"/>
                  </a:cubicBezTo>
                  <a:cubicBezTo>
                    <a:pt x="15036" y="9050"/>
                    <a:pt x="15381" y="9516"/>
                    <a:pt x="15450" y="10138"/>
                  </a:cubicBezTo>
                  <a:cubicBezTo>
                    <a:pt x="15640" y="11486"/>
                    <a:pt x="16522" y="11953"/>
                    <a:pt x="17697" y="11988"/>
                  </a:cubicBezTo>
                  <a:cubicBezTo>
                    <a:pt x="18224" y="11988"/>
                    <a:pt x="18870" y="12472"/>
                    <a:pt x="19366" y="12472"/>
                  </a:cubicBezTo>
                  <a:cubicBezTo>
                    <a:pt x="19602" y="12472"/>
                    <a:pt x="19804" y="12362"/>
                    <a:pt x="19944" y="12039"/>
                  </a:cubicBezTo>
                  <a:cubicBezTo>
                    <a:pt x="20289" y="11210"/>
                    <a:pt x="19287" y="10398"/>
                    <a:pt x="18596" y="9758"/>
                  </a:cubicBezTo>
                  <a:cubicBezTo>
                    <a:pt x="18164" y="9361"/>
                    <a:pt x="17420" y="8825"/>
                    <a:pt x="17749" y="8272"/>
                  </a:cubicBezTo>
                  <a:cubicBezTo>
                    <a:pt x="17984" y="7884"/>
                    <a:pt x="18253" y="7197"/>
                    <a:pt x="18937" y="7197"/>
                  </a:cubicBezTo>
                  <a:cubicBezTo>
                    <a:pt x="19107" y="7197"/>
                    <a:pt x="19302" y="7239"/>
                    <a:pt x="19529" y="7339"/>
                  </a:cubicBezTo>
                  <a:cubicBezTo>
                    <a:pt x="19732" y="7429"/>
                    <a:pt x="19935" y="7468"/>
                    <a:pt x="20135" y="7468"/>
                  </a:cubicBezTo>
                  <a:cubicBezTo>
                    <a:pt x="20854" y="7468"/>
                    <a:pt x="21544" y="6970"/>
                    <a:pt x="22138" y="6578"/>
                  </a:cubicBezTo>
                  <a:cubicBezTo>
                    <a:pt x="22795" y="6146"/>
                    <a:pt x="22864" y="5248"/>
                    <a:pt x="22311" y="4643"/>
                  </a:cubicBezTo>
                  <a:cubicBezTo>
                    <a:pt x="22115" y="4425"/>
                    <a:pt x="21948" y="4340"/>
                    <a:pt x="21799" y="4340"/>
                  </a:cubicBezTo>
                  <a:cubicBezTo>
                    <a:pt x="21465" y="4340"/>
                    <a:pt x="21227" y="4774"/>
                    <a:pt x="20963" y="5110"/>
                  </a:cubicBezTo>
                  <a:cubicBezTo>
                    <a:pt x="20756" y="5334"/>
                    <a:pt x="20479" y="5472"/>
                    <a:pt x="20168" y="5507"/>
                  </a:cubicBezTo>
                  <a:cubicBezTo>
                    <a:pt x="20112" y="5512"/>
                    <a:pt x="20051" y="5514"/>
                    <a:pt x="19986" y="5514"/>
                  </a:cubicBezTo>
                  <a:cubicBezTo>
                    <a:pt x="18639" y="5514"/>
                    <a:pt x="15548" y="4518"/>
                    <a:pt x="14344" y="3727"/>
                  </a:cubicBezTo>
                  <a:cubicBezTo>
                    <a:pt x="13999" y="3485"/>
                    <a:pt x="13636" y="3295"/>
                    <a:pt x="13238" y="3139"/>
                  </a:cubicBezTo>
                  <a:cubicBezTo>
                    <a:pt x="11925" y="2690"/>
                    <a:pt x="10473" y="2465"/>
                    <a:pt x="9298" y="1774"/>
                  </a:cubicBezTo>
                  <a:cubicBezTo>
                    <a:pt x="8770" y="1458"/>
                    <a:pt x="8301" y="1322"/>
                    <a:pt x="7877" y="1322"/>
                  </a:cubicBezTo>
                  <a:cubicBezTo>
                    <a:pt x="7093" y="1322"/>
                    <a:pt x="6459" y="1787"/>
                    <a:pt x="5876" y="2448"/>
                  </a:cubicBezTo>
                  <a:cubicBezTo>
                    <a:pt x="5497" y="2886"/>
                    <a:pt x="5240" y="3062"/>
                    <a:pt x="5050" y="3062"/>
                  </a:cubicBezTo>
                  <a:cubicBezTo>
                    <a:pt x="4739" y="3062"/>
                    <a:pt x="4614" y="2586"/>
                    <a:pt x="4442" y="2016"/>
                  </a:cubicBezTo>
                  <a:cubicBezTo>
                    <a:pt x="4193" y="1191"/>
                    <a:pt x="4266" y="1"/>
                    <a:pt x="3070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7"/>
            <p:cNvSpPr/>
            <p:nvPr/>
          </p:nvSpPr>
          <p:spPr>
            <a:xfrm>
              <a:off x="5898675" y="3029225"/>
              <a:ext cx="282150" cy="318450"/>
            </a:xfrm>
            <a:custGeom>
              <a:avLst/>
              <a:gdLst/>
              <a:ahLst/>
              <a:cxnLst/>
              <a:rect l="l" t="t" r="r" b="b"/>
              <a:pathLst>
                <a:path w="11286" h="12738" extrusionOk="0">
                  <a:moveTo>
                    <a:pt x="8163" y="0"/>
                  </a:moveTo>
                  <a:cubicBezTo>
                    <a:pt x="7646" y="0"/>
                    <a:pt x="7307" y="634"/>
                    <a:pt x="7121" y="1115"/>
                  </a:cubicBezTo>
                  <a:cubicBezTo>
                    <a:pt x="6498" y="2618"/>
                    <a:pt x="5081" y="3362"/>
                    <a:pt x="4027" y="4450"/>
                  </a:cubicBezTo>
                  <a:cubicBezTo>
                    <a:pt x="3562" y="4916"/>
                    <a:pt x="2753" y="5709"/>
                    <a:pt x="2170" y="5709"/>
                  </a:cubicBezTo>
                  <a:cubicBezTo>
                    <a:pt x="2125" y="5709"/>
                    <a:pt x="2082" y="5704"/>
                    <a:pt x="2040" y="5695"/>
                  </a:cubicBezTo>
                  <a:cubicBezTo>
                    <a:pt x="1767" y="5631"/>
                    <a:pt x="1536" y="5602"/>
                    <a:pt x="1339" y="5602"/>
                  </a:cubicBezTo>
                  <a:cubicBezTo>
                    <a:pt x="150" y="5602"/>
                    <a:pt x="215" y="6659"/>
                    <a:pt x="52" y="7475"/>
                  </a:cubicBezTo>
                  <a:cubicBezTo>
                    <a:pt x="1" y="9410"/>
                    <a:pt x="1625" y="11518"/>
                    <a:pt x="3267" y="12123"/>
                  </a:cubicBezTo>
                  <a:cubicBezTo>
                    <a:pt x="3638" y="12262"/>
                    <a:pt x="4019" y="12277"/>
                    <a:pt x="4389" y="12277"/>
                  </a:cubicBezTo>
                  <a:cubicBezTo>
                    <a:pt x="4488" y="12277"/>
                    <a:pt x="4586" y="12276"/>
                    <a:pt x="4683" y="12276"/>
                  </a:cubicBezTo>
                  <a:cubicBezTo>
                    <a:pt x="5034" y="12276"/>
                    <a:pt x="5369" y="12290"/>
                    <a:pt x="5669" y="12417"/>
                  </a:cubicBezTo>
                  <a:cubicBezTo>
                    <a:pt x="6156" y="12630"/>
                    <a:pt x="6559" y="12738"/>
                    <a:pt x="6895" y="12738"/>
                  </a:cubicBezTo>
                  <a:cubicBezTo>
                    <a:pt x="7678" y="12738"/>
                    <a:pt x="8093" y="12148"/>
                    <a:pt x="8348" y="10914"/>
                  </a:cubicBezTo>
                  <a:cubicBezTo>
                    <a:pt x="8572" y="9773"/>
                    <a:pt x="9073" y="8235"/>
                    <a:pt x="9937" y="7786"/>
                  </a:cubicBezTo>
                  <a:cubicBezTo>
                    <a:pt x="11268" y="7094"/>
                    <a:pt x="10577" y="6697"/>
                    <a:pt x="10231" y="6023"/>
                  </a:cubicBezTo>
                  <a:cubicBezTo>
                    <a:pt x="9782" y="5124"/>
                    <a:pt x="8797" y="4278"/>
                    <a:pt x="10058" y="3189"/>
                  </a:cubicBezTo>
                  <a:cubicBezTo>
                    <a:pt x="10404" y="2895"/>
                    <a:pt x="11285" y="2618"/>
                    <a:pt x="10853" y="1945"/>
                  </a:cubicBezTo>
                  <a:cubicBezTo>
                    <a:pt x="10266" y="1063"/>
                    <a:pt x="9402" y="286"/>
                    <a:pt x="8348" y="26"/>
                  </a:cubicBezTo>
                  <a:cubicBezTo>
                    <a:pt x="8284" y="9"/>
                    <a:pt x="8222" y="0"/>
                    <a:pt x="8163" y="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7"/>
            <p:cNvSpPr/>
            <p:nvPr/>
          </p:nvSpPr>
          <p:spPr>
            <a:xfrm>
              <a:off x="5544400" y="3065225"/>
              <a:ext cx="541800" cy="430700"/>
            </a:xfrm>
            <a:custGeom>
              <a:avLst/>
              <a:gdLst/>
              <a:ahLst/>
              <a:cxnLst/>
              <a:rect l="l" t="t" r="r" b="b"/>
              <a:pathLst>
                <a:path w="21672" h="17228" extrusionOk="0">
                  <a:moveTo>
                    <a:pt x="7484" y="4583"/>
                  </a:moveTo>
                  <a:lnTo>
                    <a:pt x="7484" y="4583"/>
                  </a:lnTo>
                  <a:cubicBezTo>
                    <a:pt x="7486" y="4586"/>
                    <a:pt x="7488" y="4589"/>
                    <a:pt x="7491" y="4592"/>
                  </a:cubicBezTo>
                  <a:lnTo>
                    <a:pt x="7491" y="4592"/>
                  </a:lnTo>
                  <a:cubicBezTo>
                    <a:pt x="7494" y="4595"/>
                    <a:pt x="7498" y="4597"/>
                    <a:pt x="7501" y="4600"/>
                  </a:cubicBezTo>
                  <a:lnTo>
                    <a:pt x="7484" y="4583"/>
                  </a:lnTo>
                  <a:close/>
                  <a:moveTo>
                    <a:pt x="1210" y="0"/>
                  </a:moveTo>
                  <a:cubicBezTo>
                    <a:pt x="910" y="0"/>
                    <a:pt x="646" y="84"/>
                    <a:pt x="415" y="314"/>
                  </a:cubicBezTo>
                  <a:cubicBezTo>
                    <a:pt x="1" y="712"/>
                    <a:pt x="260" y="1127"/>
                    <a:pt x="571" y="1403"/>
                  </a:cubicBezTo>
                  <a:cubicBezTo>
                    <a:pt x="1833" y="2561"/>
                    <a:pt x="2939" y="3874"/>
                    <a:pt x="3872" y="5309"/>
                  </a:cubicBezTo>
                  <a:cubicBezTo>
                    <a:pt x="5894" y="8264"/>
                    <a:pt x="6948" y="12014"/>
                    <a:pt x="10663" y="13552"/>
                  </a:cubicBezTo>
                  <a:cubicBezTo>
                    <a:pt x="10715" y="13587"/>
                    <a:pt x="10733" y="13656"/>
                    <a:pt x="10733" y="13725"/>
                  </a:cubicBezTo>
                  <a:cubicBezTo>
                    <a:pt x="10007" y="15522"/>
                    <a:pt x="11579" y="15401"/>
                    <a:pt x="12478" y="15660"/>
                  </a:cubicBezTo>
                  <a:cubicBezTo>
                    <a:pt x="14932" y="16334"/>
                    <a:pt x="17420" y="16801"/>
                    <a:pt x="19961" y="17043"/>
                  </a:cubicBezTo>
                  <a:cubicBezTo>
                    <a:pt x="20276" y="17079"/>
                    <a:pt x="20618" y="17227"/>
                    <a:pt x="20904" y="17227"/>
                  </a:cubicBezTo>
                  <a:cubicBezTo>
                    <a:pt x="21167" y="17227"/>
                    <a:pt x="21382" y="17101"/>
                    <a:pt x="21482" y="16645"/>
                  </a:cubicBezTo>
                  <a:cubicBezTo>
                    <a:pt x="21672" y="15816"/>
                    <a:pt x="20842" y="15626"/>
                    <a:pt x="20306" y="15280"/>
                  </a:cubicBezTo>
                  <a:cubicBezTo>
                    <a:pt x="18129" y="13932"/>
                    <a:pt x="15502" y="14347"/>
                    <a:pt x="13204" y="13448"/>
                  </a:cubicBezTo>
                  <a:cubicBezTo>
                    <a:pt x="13103" y="13410"/>
                    <a:pt x="12986" y="13400"/>
                    <a:pt x="12863" y="13400"/>
                  </a:cubicBezTo>
                  <a:cubicBezTo>
                    <a:pt x="12726" y="13400"/>
                    <a:pt x="12582" y="13412"/>
                    <a:pt x="12448" y="13412"/>
                  </a:cubicBezTo>
                  <a:cubicBezTo>
                    <a:pt x="12162" y="13412"/>
                    <a:pt x="11919" y="13355"/>
                    <a:pt x="11873" y="12999"/>
                  </a:cubicBezTo>
                  <a:cubicBezTo>
                    <a:pt x="11769" y="12221"/>
                    <a:pt x="11614" y="11288"/>
                    <a:pt x="12409" y="10666"/>
                  </a:cubicBezTo>
                  <a:cubicBezTo>
                    <a:pt x="12979" y="10199"/>
                    <a:pt x="12806" y="9836"/>
                    <a:pt x="12478" y="9249"/>
                  </a:cubicBezTo>
                  <a:cubicBezTo>
                    <a:pt x="11908" y="8195"/>
                    <a:pt x="10352" y="8558"/>
                    <a:pt x="10076" y="7849"/>
                  </a:cubicBezTo>
                  <a:cubicBezTo>
                    <a:pt x="9542" y="6419"/>
                    <a:pt x="8354" y="5659"/>
                    <a:pt x="7491" y="4592"/>
                  </a:cubicBezTo>
                  <a:lnTo>
                    <a:pt x="7491" y="4592"/>
                  </a:lnTo>
                  <a:cubicBezTo>
                    <a:pt x="6993" y="4179"/>
                    <a:pt x="6512" y="3733"/>
                    <a:pt x="5980" y="3339"/>
                  </a:cubicBezTo>
                  <a:cubicBezTo>
                    <a:pt x="4563" y="2285"/>
                    <a:pt x="3682" y="522"/>
                    <a:pt x="1763" y="72"/>
                  </a:cubicBezTo>
                  <a:cubicBezTo>
                    <a:pt x="1567" y="28"/>
                    <a:pt x="1383" y="0"/>
                    <a:pt x="1210" y="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27"/>
            <p:cNvSpPr/>
            <p:nvPr/>
          </p:nvSpPr>
          <p:spPr>
            <a:xfrm>
              <a:off x="4388700" y="3530600"/>
              <a:ext cx="227275" cy="395425"/>
            </a:xfrm>
            <a:custGeom>
              <a:avLst/>
              <a:gdLst/>
              <a:ahLst/>
              <a:cxnLst/>
              <a:rect l="l" t="t" r="r" b="b"/>
              <a:pathLst>
                <a:path w="9091" h="15817" extrusionOk="0">
                  <a:moveTo>
                    <a:pt x="7622" y="0"/>
                  </a:moveTo>
                  <a:cubicBezTo>
                    <a:pt x="7155" y="0"/>
                    <a:pt x="6965" y="363"/>
                    <a:pt x="6740" y="761"/>
                  </a:cubicBezTo>
                  <a:cubicBezTo>
                    <a:pt x="5963" y="2212"/>
                    <a:pt x="5323" y="3802"/>
                    <a:pt x="3405" y="4200"/>
                  </a:cubicBezTo>
                  <a:cubicBezTo>
                    <a:pt x="2645" y="4338"/>
                    <a:pt x="2247" y="4891"/>
                    <a:pt x="2109" y="5738"/>
                  </a:cubicBezTo>
                  <a:cubicBezTo>
                    <a:pt x="1781" y="7587"/>
                    <a:pt x="1971" y="9471"/>
                    <a:pt x="917" y="11285"/>
                  </a:cubicBezTo>
                  <a:cubicBezTo>
                    <a:pt x="1" y="12910"/>
                    <a:pt x="1660" y="15813"/>
                    <a:pt x="3077" y="15813"/>
                  </a:cubicBezTo>
                  <a:cubicBezTo>
                    <a:pt x="3125" y="15815"/>
                    <a:pt x="3172" y="15816"/>
                    <a:pt x="3219" y="15816"/>
                  </a:cubicBezTo>
                  <a:cubicBezTo>
                    <a:pt x="4640" y="15816"/>
                    <a:pt x="5279" y="14808"/>
                    <a:pt x="5496" y="13670"/>
                  </a:cubicBezTo>
                  <a:cubicBezTo>
                    <a:pt x="6049" y="11095"/>
                    <a:pt x="7034" y="8676"/>
                    <a:pt x="8002" y="6256"/>
                  </a:cubicBezTo>
                  <a:cubicBezTo>
                    <a:pt x="8745" y="4373"/>
                    <a:pt x="9091" y="2645"/>
                    <a:pt x="8192" y="778"/>
                  </a:cubicBezTo>
                  <a:cubicBezTo>
                    <a:pt x="8054" y="467"/>
                    <a:pt x="8106" y="18"/>
                    <a:pt x="7622" y="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27"/>
            <p:cNvSpPr/>
            <p:nvPr/>
          </p:nvSpPr>
          <p:spPr>
            <a:xfrm>
              <a:off x="6438300" y="1893850"/>
              <a:ext cx="267450" cy="418275"/>
            </a:xfrm>
            <a:custGeom>
              <a:avLst/>
              <a:gdLst/>
              <a:ahLst/>
              <a:cxnLst/>
              <a:rect l="l" t="t" r="r" b="b"/>
              <a:pathLst>
                <a:path w="10698" h="16731" extrusionOk="0">
                  <a:moveTo>
                    <a:pt x="4909" y="1"/>
                  </a:moveTo>
                  <a:cubicBezTo>
                    <a:pt x="4667" y="1"/>
                    <a:pt x="4504" y="61"/>
                    <a:pt x="4562" y="216"/>
                  </a:cubicBezTo>
                  <a:cubicBezTo>
                    <a:pt x="5064" y="1633"/>
                    <a:pt x="3992" y="3465"/>
                    <a:pt x="5444" y="4502"/>
                  </a:cubicBezTo>
                  <a:cubicBezTo>
                    <a:pt x="6654" y="5366"/>
                    <a:pt x="6515" y="6627"/>
                    <a:pt x="6913" y="7647"/>
                  </a:cubicBezTo>
                  <a:cubicBezTo>
                    <a:pt x="6804" y="8207"/>
                    <a:pt x="6835" y="9062"/>
                    <a:pt x="6426" y="9062"/>
                  </a:cubicBezTo>
                  <a:cubicBezTo>
                    <a:pt x="6380" y="9062"/>
                    <a:pt x="6330" y="9052"/>
                    <a:pt x="6273" y="9029"/>
                  </a:cubicBezTo>
                  <a:cubicBezTo>
                    <a:pt x="6019" y="8928"/>
                    <a:pt x="5817" y="8884"/>
                    <a:pt x="5657" y="8884"/>
                  </a:cubicBezTo>
                  <a:cubicBezTo>
                    <a:pt x="5131" y="8884"/>
                    <a:pt x="5047" y="9360"/>
                    <a:pt x="4995" y="9876"/>
                  </a:cubicBezTo>
                  <a:cubicBezTo>
                    <a:pt x="4925" y="10533"/>
                    <a:pt x="4614" y="10757"/>
                    <a:pt x="4044" y="10896"/>
                  </a:cubicBezTo>
                  <a:cubicBezTo>
                    <a:pt x="726" y="11673"/>
                    <a:pt x="0" y="13229"/>
                    <a:pt x="1659" y="16028"/>
                  </a:cubicBezTo>
                  <a:cubicBezTo>
                    <a:pt x="1834" y="16314"/>
                    <a:pt x="1935" y="16730"/>
                    <a:pt x="2351" y="16730"/>
                  </a:cubicBezTo>
                  <a:cubicBezTo>
                    <a:pt x="2389" y="16730"/>
                    <a:pt x="2429" y="16727"/>
                    <a:pt x="2471" y="16720"/>
                  </a:cubicBezTo>
                  <a:cubicBezTo>
                    <a:pt x="3007" y="16633"/>
                    <a:pt x="3197" y="16236"/>
                    <a:pt x="3301" y="15752"/>
                  </a:cubicBezTo>
                  <a:cubicBezTo>
                    <a:pt x="3405" y="15251"/>
                    <a:pt x="3301" y="14784"/>
                    <a:pt x="4009" y="14542"/>
                  </a:cubicBezTo>
                  <a:cubicBezTo>
                    <a:pt x="5651" y="13955"/>
                    <a:pt x="7241" y="13194"/>
                    <a:pt x="8866" y="12555"/>
                  </a:cubicBezTo>
                  <a:cubicBezTo>
                    <a:pt x="9298" y="12399"/>
                    <a:pt x="9643" y="12261"/>
                    <a:pt x="9799" y="11829"/>
                  </a:cubicBezTo>
                  <a:cubicBezTo>
                    <a:pt x="10300" y="10308"/>
                    <a:pt x="8866" y="5746"/>
                    <a:pt x="7604" y="4709"/>
                  </a:cubicBezTo>
                  <a:cubicBezTo>
                    <a:pt x="7397" y="4536"/>
                    <a:pt x="6809" y="4571"/>
                    <a:pt x="7016" y="4139"/>
                  </a:cubicBezTo>
                  <a:cubicBezTo>
                    <a:pt x="7082" y="4008"/>
                    <a:pt x="7166" y="3963"/>
                    <a:pt x="7262" y="3963"/>
                  </a:cubicBezTo>
                  <a:cubicBezTo>
                    <a:pt x="7468" y="3963"/>
                    <a:pt x="7725" y="4173"/>
                    <a:pt x="7950" y="4173"/>
                  </a:cubicBezTo>
                  <a:cubicBezTo>
                    <a:pt x="7979" y="4174"/>
                    <a:pt x="8009" y="4175"/>
                    <a:pt x="8039" y="4175"/>
                  </a:cubicBezTo>
                  <a:cubicBezTo>
                    <a:pt x="9008" y="4175"/>
                    <a:pt x="9913" y="3634"/>
                    <a:pt x="10265" y="2946"/>
                  </a:cubicBezTo>
                  <a:cubicBezTo>
                    <a:pt x="10697" y="2117"/>
                    <a:pt x="9695" y="1667"/>
                    <a:pt x="8987" y="1581"/>
                  </a:cubicBezTo>
                  <a:cubicBezTo>
                    <a:pt x="7811" y="1443"/>
                    <a:pt x="6930" y="786"/>
                    <a:pt x="5962" y="250"/>
                  </a:cubicBezTo>
                  <a:cubicBezTo>
                    <a:pt x="5704" y="111"/>
                    <a:pt x="5235" y="1"/>
                    <a:pt x="4909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27"/>
            <p:cNvSpPr/>
            <p:nvPr/>
          </p:nvSpPr>
          <p:spPr>
            <a:xfrm>
              <a:off x="6901875" y="4220725"/>
              <a:ext cx="468775" cy="354550"/>
            </a:xfrm>
            <a:custGeom>
              <a:avLst/>
              <a:gdLst/>
              <a:ahLst/>
              <a:cxnLst/>
              <a:rect l="l" t="t" r="r" b="b"/>
              <a:pathLst>
                <a:path w="18751" h="14182" extrusionOk="0">
                  <a:moveTo>
                    <a:pt x="15666" y="0"/>
                  </a:moveTo>
                  <a:cubicBezTo>
                    <a:pt x="15588" y="0"/>
                    <a:pt x="15504" y="9"/>
                    <a:pt x="15415" y="28"/>
                  </a:cubicBezTo>
                  <a:cubicBezTo>
                    <a:pt x="14690" y="184"/>
                    <a:pt x="14759" y="772"/>
                    <a:pt x="14897" y="1290"/>
                  </a:cubicBezTo>
                  <a:cubicBezTo>
                    <a:pt x="15294" y="2845"/>
                    <a:pt x="14880" y="4038"/>
                    <a:pt x="13463" y="4850"/>
                  </a:cubicBezTo>
                  <a:cubicBezTo>
                    <a:pt x="13013" y="5109"/>
                    <a:pt x="12823" y="5472"/>
                    <a:pt x="13065" y="5991"/>
                  </a:cubicBezTo>
                  <a:cubicBezTo>
                    <a:pt x="13324" y="6578"/>
                    <a:pt x="12823" y="6803"/>
                    <a:pt x="12512" y="7097"/>
                  </a:cubicBezTo>
                  <a:cubicBezTo>
                    <a:pt x="12410" y="7191"/>
                    <a:pt x="12303" y="7233"/>
                    <a:pt x="12200" y="7233"/>
                  </a:cubicBezTo>
                  <a:cubicBezTo>
                    <a:pt x="12041" y="7233"/>
                    <a:pt x="11891" y="7133"/>
                    <a:pt x="11786" y="6976"/>
                  </a:cubicBezTo>
                  <a:cubicBezTo>
                    <a:pt x="11531" y="6610"/>
                    <a:pt x="11284" y="6477"/>
                    <a:pt x="11039" y="6477"/>
                  </a:cubicBezTo>
                  <a:cubicBezTo>
                    <a:pt x="10705" y="6477"/>
                    <a:pt x="10373" y="6726"/>
                    <a:pt x="10024" y="6976"/>
                  </a:cubicBezTo>
                  <a:cubicBezTo>
                    <a:pt x="8797" y="7891"/>
                    <a:pt x="7811" y="9188"/>
                    <a:pt x="6308" y="9637"/>
                  </a:cubicBezTo>
                  <a:cubicBezTo>
                    <a:pt x="4303" y="10242"/>
                    <a:pt x="2696" y="11572"/>
                    <a:pt x="812" y="12385"/>
                  </a:cubicBezTo>
                  <a:cubicBezTo>
                    <a:pt x="242" y="12627"/>
                    <a:pt x="0" y="13214"/>
                    <a:pt x="692" y="13577"/>
                  </a:cubicBezTo>
                  <a:cubicBezTo>
                    <a:pt x="1262" y="13888"/>
                    <a:pt x="1936" y="13992"/>
                    <a:pt x="2610" y="14182"/>
                  </a:cubicBezTo>
                  <a:cubicBezTo>
                    <a:pt x="3819" y="13854"/>
                    <a:pt x="4943" y="13249"/>
                    <a:pt x="5893" y="12436"/>
                  </a:cubicBezTo>
                  <a:cubicBezTo>
                    <a:pt x="7829" y="10743"/>
                    <a:pt x="10144" y="9447"/>
                    <a:pt x="12357" y="8496"/>
                  </a:cubicBezTo>
                  <a:cubicBezTo>
                    <a:pt x="14396" y="7615"/>
                    <a:pt x="15847" y="6042"/>
                    <a:pt x="17817" y="5213"/>
                  </a:cubicBezTo>
                  <a:cubicBezTo>
                    <a:pt x="18301" y="4988"/>
                    <a:pt x="18751" y="4452"/>
                    <a:pt x="18612" y="3848"/>
                  </a:cubicBezTo>
                  <a:cubicBezTo>
                    <a:pt x="18539" y="3538"/>
                    <a:pt x="18402" y="3442"/>
                    <a:pt x="18239" y="3442"/>
                  </a:cubicBezTo>
                  <a:cubicBezTo>
                    <a:pt x="18019" y="3442"/>
                    <a:pt x="17752" y="3615"/>
                    <a:pt x="17524" y="3675"/>
                  </a:cubicBezTo>
                  <a:cubicBezTo>
                    <a:pt x="17487" y="3682"/>
                    <a:pt x="17451" y="3686"/>
                    <a:pt x="17417" y="3686"/>
                  </a:cubicBezTo>
                  <a:cubicBezTo>
                    <a:pt x="17207" y="3686"/>
                    <a:pt x="17050" y="3554"/>
                    <a:pt x="17109" y="3346"/>
                  </a:cubicBezTo>
                  <a:cubicBezTo>
                    <a:pt x="17385" y="2431"/>
                    <a:pt x="16625" y="1791"/>
                    <a:pt x="16556" y="962"/>
                  </a:cubicBezTo>
                  <a:cubicBezTo>
                    <a:pt x="16526" y="461"/>
                    <a:pt x="16229" y="0"/>
                    <a:pt x="15666" y="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27"/>
            <p:cNvSpPr/>
            <p:nvPr/>
          </p:nvSpPr>
          <p:spPr>
            <a:xfrm>
              <a:off x="6306100" y="2654825"/>
              <a:ext cx="232875" cy="385425"/>
            </a:xfrm>
            <a:custGeom>
              <a:avLst/>
              <a:gdLst/>
              <a:ahLst/>
              <a:cxnLst/>
              <a:rect l="l" t="t" r="r" b="b"/>
              <a:pathLst>
                <a:path w="9315" h="15417" extrusionOk="0">
                  <a:moveTo>
                    <a:pt x="6907" y="9941"/>
                  </a:moveTo>
                  <a:cubicBezTo>
                    <a:pt x="6738" y="10523"/>
                    <a:pt x="6645" y="11167"/>
                    <a:pt x="5910" y="11304"/>
                  </a:cubicBezTo>
                  <a:cubicBezTo>
                    <a:pt x="5905" y="11305"/>
                    <a:pt x="5899" y="11305"/>
                    <a:pt x="5892" y="11305"/>
                  </a:cubicBezTo>
                  <a:cubicBezTo>
                    <a:pt x="5767" y="11305"/>
                    <a:pt x="5547" y="11146"/>
                    <a:pt x="5547" y="11097"/>
                  </a:cubicBezTo>
                  <a:cubicBezTo>
                    <a:pt x="5616" y="10270"/>
                    <a:pt x="6304" y="10147"/>
                    <a:pt x="6907" y="9941"/>
                  </a:cubicBezTo>
                  <a:close/>
                  <a:moveTo>
                    <a:pt x="2345" y="1"/>
                  </a:moveTo>
                  <a:cubicBezTo>
                    <a:pt x="2049" y="1"/>
                    <a:pt x="1708" y="93"/>
                    <a:pt x="1419" y="93"/>
                  </a:cubicBezTo>
                  <a:cubicBezTo>
                    <a:pt x="1383" y="93"/>
                    <a:pt x="1348" y="92"/>
                    <a:pt x="1313" y="88"/>
                  </a:cubicBezTo>
                  <a:cubicBezTo>
                    <a:pt x="1306" y="88"/>
                    <a:pt x="1299" y="88"/>
                    <a:pt x="1292" y="88"/>
                  </a:cubicBezTo>
                  <a:cubicBezTo>
                    <a:pt x="885" y="88"/>
                    <a:pt x="504" y="561"/>
                    <a:pt x="639" y="883"/>
                  </a:cubicBezTo>
                  <a:cubicBezTo>
                    <a:pt x="1244" y="2283"/>
                    <a:pt x="0" y="3977"/>
                    <a:pt x="1348" y="5273"/>
                  </a:cubicBezTo>
                  <a:cubicBezTo>
                    <a:pt x="1538" y="5446"/>
                    <a:pt x="1383" y="5964"/>
                    <a:pt x="1538" y="6241"/>
                  </a:cubicBezTo>
                  <a:cubicBezTo>
                    <a:pt x="1851" y="6738"/>
                    <a:pt x="1941" y="7889"/>
                    <a:pt x="2501" y="7889"/>
                  </a:cubicBezTo>
                  <a:cubicBezTo>
                    <a:pt x="2623" y="7889"/>
                    <a:pt x="2766" y="7836"/>
                    <a:pt x="2938" y="7710"/>
                  </a:cubicBezTo>
                  <a:cubicBezTo>
                    <a:pt x="3345" y="7411"/>
                    <a:pt x="3664" y="7306"/>
                    <a:pt x="3951" y="7306"/>
                  </a:cubicBezTo>
                  <a:cubicBezTo>
                    <a:pt x="4345" y="7306"/>
                    <a:pt x="4678" y="7505"/>
                    <a:pt x="5098" y="7675"/>
                  </a:cubicBezTo>
                  <a:cubicBezTo>
                    <a:pt x="5375" y="7796"/>
                    <a:pt x="5651" y="7848"/>
                    <a:pt x="5668" y="8176"/>
                  </a:cubicBezTo>
                  <a:cubicBezTo>
                    <a:pt x="5668" y="8297"/>
                    <a:pt x="5547" y="8401"/>
                    <a:pt x="5478" y="8504"/>
                  </a:cubicBezTo>
                  <a:cubicBezTo>
                    <a:pt x="5288" y="8384"/>
                    <a:pt x="5098" y="8263"/>
                    <a:pt x="4908" y="8107"/>
                  </a:cubicBezTo>
                  <a:cubicBezTo>
                    <a:pt x="4670" y="7869"/>
                    <a:pt x="4349" y="7740"/>
                    <a:pt x="4020" y="7740"/>
                  </a:cubicBezTo>
                  <a:cubicBezTo>
                    <a:pt x="3895" y="7740"/>
                    <a:pt x="3770" y="7758"/>
                    <a:pt x="3646" y="7796"/>
                  </a:cubicBezTo>
                  <a:cubicBezTo>
                    <a:pt x="3059" y="7951"/>
                    <a:pt x="3284" y="8470"/>
                    <a:pt x="3249" y="8850"/>
                  </a:cubicBezTo>
                  <a:cubicBezTo>
                    <a:pt x="3180" y="10008"/>
                    <a:pt x="4701" y="11270"/>
                    <a:pt x="4580" y="11408"/>
                  </a:cubicBezTo>
                  <a:cubicBezTo>
                    <a:pt x="3042" y="13170"/>
                    <a:pt x="4251" y="13205"/>
                    <a:pt x="5599" y="13758"/>
                  </a:cubicBezTo>
                  <a:cubicBezTo>
                    <a:pt x="6014" y="13948"/>
                    <a:pt x="6429" y="15244"/>
                    <a:pt x="7379" y="15400"/>
                  </a:cubicBezTo>
                  <a:cubicBezTo>
                    <a:pt x="7454" y="15411"/>
                    <a:pt x="7523" y="15417"/>
                    <a:pt x="7586" y="15417"/>
                  </a:cubicBezTo>
                  <a:cubicBezTo>
                    <a:pt x="8462" y="15417"/>
                    <a:pt x="8316" y="14362"/>
                    <a:pt x="8606" y="13879"/>
                  </a:cubicBezTo>
                  <a:cubicBezTo>
                    <a:pt x="9315" y="12687"/>
                    <a:pt x="8554" y="11529"/>
                    <a:pt x="8105" y="10423"/>
                  </a:cubicBezTo>
                  <a:cubicBezTo>
                    <a:pt x="7967" y="10058"/>
                    <a:pt x="7709" y="9812"/>
                    <a:pt x="7353" y="9812"/>
                  </a:cubicBezTo>
                  <a:cubicBezTo>
                    <a:pt x="7222" y="9812"/>
                    <a:pt x="7078" y="9845"/>
                    <a:pt x="6922" y="9917"/>
                  </a:cubicBezTo>
                  <a:lnTo>
                    <a:pt x="6922" y="9917"/>
                  </a:lnTo>
                  <a:cubicBezTo>
                    <a:pt x="7290" y="9072"/>
                    <a:pt x="8114" y="7913"/>
                    <a:pt x="7103" y="7433"/>
                  </a:cubicBezTo>
                  <a:cubicBezTo>
                    <a:pt x="5789" y="6828"/>
                    <a:pt x="5530" y="5048"/>
                    <a:pt x="3854" y="4927"/>
                  </a:cubicBezTo>
                  <a:cubicBezTo>
                    <a:pt x="3335" y="4893"/>
                    <a:pt x="2886" y="4167"/>
                    <a:pt x="3318" y="3424"/>
                  </a:cubicBezTo>
                  <a:cubicBezTo>
                    <a:pt x="3975" y="2318"/>
                    <a:pt x="3353" y="1298"/>
                    <a:pt x="2955" y="348"/>
                  </a:cubicBezTo>
                  <a:cubicBezTo>
                    <a:pt x="2833" y="73"/>
                    <a:pt x="2607" y="1"/>
                    <a:pt x="2345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27"/>
            <p:cNvSpPr/>
            <p:nvPr/>
          </p:nvSpPr>
          <p:spPr>
            <a:xfrm>
              <a:off x="6139750" y="3178550"/>
              <a:ext cx="185375" cy="227425"/>
            </a:xfrm>
            <a:custGeom>
              <a:avLst/>
              <a:gdLst/>
              <a:ahLst/>
              <a:cxnLst/>
              <a:rect l="l" t="t" r="r" b="b"/>
              <a:pathLst>
                <a:path w="7415" h="9097" extrusionOk="0">
                  <a:moveTo>
                    <a:pt x="6576" y="0"/>
                  </a:moveTo>
                  <a:cubicBezTo>
                    <a:pt x="6440" y="0"/>
                    <a:pt x="6314" y="46"/>
                    <a:pt x="6222" y="154"/>
                  </a:cubicBezTo>
                  <a:cubicBezTo>
                    <a:pt x="5928" y="483"/>
                    <a:pt x="5611" y="592"/>
                    <a:pt x="5290" y="592"/>
                  </a:cubicBezTo>
                  <a:cubicBezTo>
                    <a:pt x="4988" y="592"/>
                    <a:pt x="4683" y="496"/>
                    <a:pt x="4390" y="396"/>
                  </a:cubicBezTo>
                  <a:cubicBezTo>
                    <a:pt x="3964" y="242"/>
                    <a:pt x="3597" y="173"/>
                    <a:pt x="3279" y="173"/>
                  </a:cubicBezTo>
                  <a:cubicBezTo>
                    <a:pt x="1986" y="173"/>
                    <a:pt x="1492" y="1318"/>
                    <a:pt x="1020" y="2608"/>
                  </a:cubicBezTo>
                  <a:cubicBezTo>
                    <a:pt x="364" y="4353"/>
                    <a:pt x="1" y="6064"/>
                    <a:pt x="796" y="7360"/>
                  </a:cubicBezTo>
                  <a:cubicBezTo>
                    <a:pt x="847" y="8362"/>
                    <a:pt x="761" y="8984"/>
                    <a:pt x="1470" y="9088"/>
                  </a:cubicBezTo>
                  <a:cubicBezTo>
                    <a:pt x="1519" y="9094"/>
                    <a:pt x="1568" y="9097"/>
                    <a:pt x="1614" y="9097"/>
                  </a:cubicBezTo>
                  <a:cubicBezTo>
                    <a:pt x="2117" y="9097"/>
                    <a:pt x="2435" y="8762"/>
                    <a:pt x="2593" y="8224"/>
                  </a:cubicBezTo>
                  <a:cubicBezTo>
                    <a:pt x="2634" y="8075"/>
                    <a:pt x="2578" y="7743"/>
                    <a:pt x="2746" y="7743"/>
                  </a:cubicBezTo>
                  <a:cubicBezTo>
                    <a:pt x="2792" y="7743"/>
                    <a:pt x="2854" y="7768"/>
                    <a:pt x="2938" y="7827"/>
                  </a:cubicBezTo>
                  <a:cubicBezTo>
                    <a:pt x="3173" y="7995"/>
                    <a:pt x="3380" y="8062"/>
                    <a:pt x="3567" y="8062"/>
                  </a:cubicBezTo>
                  <a:cubicBezTo>
                    <a:pt x="4013" y="8062"/>
                    <a:pt x="4340" y="7677"/>
                    <a:pt x="4632" y="7360"/>
                  </a:cubicBezTo>
                  <a:cubicBezTo>
                    <a:pt x="5116" y="6842"/>
                    <a:pt x="4563" y="6358"/>
                    <a:pt x="4373" y="5839"/>
                  </a:cubicBezTo>
                  <a:cubicBezTo>
                    <a:pt x="4183" y="5321"/>
                    <a:pt x="3491" y="4750"/>
                    <a:pt x="4442" y="4249"/>
                  </a:cubicBezTo>
                  <a:cubicBezTo>
                    <a:pt x="4943" y="3990"/>
                    <a:pt x="5790" y="3852"/>
                    <a:pt x="5427" y="3057"/>
                  </a:cubicBezTo>
                  <a:cubicBezTo>
                    <a:pt x="5274" y="2713"/>
                    <a:pt x="5030" y="2616"/>
                    <a:pt x="4752" y="2616"/>
                  </a:cubicBezTo>
                  <a:cubicBezTo>
                    <a:pt x="4400" y="2616"/>
                    <a:pt x="3994" y="2771"/>
                    <a:pt x="3647" y="2780"/>
                  </a:cubicBezTo>
                  <a:cubicBezTo>
                    <a:pt x="3388" y="2815"/>
                    <a:pt x="3129" y="2850"/>
                    <a:pt x="2887" y="2919"/>
                  </a:cubicBezTo>
                  <a:cubicBezTo>
                    <a:pt x="2887" y="2746"/>
                    <a:pt x="2800" y="2487"/>
                    <a:pt x="2887" y="2435"/>
                  </a:cubicBezTo>
                  <a:cubicBezTo>
                    <a:pt x="3111" y="2262"/>
                    <a:pt x="3405" y="2037"/>
                    <a:pt x="3664" y="2037"/>
                  </a:cubicBezTo>
                  <a:cubicBezTo>
                    <a:pt x="4321" y="2055"/>
                    <a:pt x="4995" y="2262"/>
                    <a:pt x="5634" y="2262"/>
                  </a:cubicBezTo>
                  <a:cubicBezTo>
                    <a:pt x="6481" y="2262"/>
                    <a:pt x="6861" y="1553"/>
                    <a:pt x="7242" y="931"/>
                  </a:cubicBezTo>
                  <a:cubicBezTo>
                    <a:pt x="7414" y="689"/>
                    <a:pt x="7328" y="344"/>
                    <a:pt x="7086" y="188"/>
                  </a:cubicBezTo>
                  <a:cubicBezTo>
                    <a:pt x="6932" y="73"/>
                    <a:pt x="6746" y="0"/>
                    <a:pt x="6576" y="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27"/>
            <p:cNvSpPr/>
            <p:nvPr/>
          </p:nvSpPr>
          <p:spPr>
            <a:xfrm>
              <a:off x="4320000" y="1079225"/>
              <a:ext cx="260125" cy="163000"/>
            </a:xfrm>
            <a:custGeom>
              <a:avLst/>
              <a:gdLst/>
              <a:ahLst/>
              <a:cxnLst/>
              <a:rect l="l" t="t" r="r" b="b"/>
              <a:pathLst>
                <a:path w="10405" h="6520" extrusionOk="0">
                  <a:moveTo>
                    <a:pt x="8970" y="1"/>
                  </a:moveTo>
                  <a:cubicBezTo>
                    <a:pt x="6620" y="778"/>
                    <a:pt x="3786" y="294"/>
                    <a:pt x="1764" y="2576"/>
                  </a:cubicBezTo>
                  <a:cubicBezTo>
                    <a:pt x="502" y="3993"/>
                    <a:pt x="1" y="5410"/>
                    <a:pt x="1038" y="5876"/>
                  </a:cubicBezTo>
                  <a:cubicBezTo>
                    <a:pt x="2057" y="6274"/>
                    <a:pt x="3146" y="6499"/>
                    <a:pt x="4252" y="6516"/>
                  </a:cubicBezTo>
                  <a:cubicBezTo>
                    <a:pt x="4303" y="6518"/>
                    <a:pt x="4355" y="6520"/>
                    <a:pt x="4406" y="6520"/>
                  </a:cubicBezTo>
                  <a:cubicBezTo>
                    <a:pt x="4717" y="6520"/>
                    <a:pt x="5012" y="6455"/>
                    <a:pt x="5116" y="6084"/>
                  </a:cubicBezTo>
                  <a:cubicBezTo>
                    <a:pt x="5237" y="5652"/>
                    <a:pt x="4892" y="5479"/>
                    <a:pt x="4563" y="5323"/>
                  </a:cubicBezTo>
                  <a:cubicBezTo>
                    <a:pt x="3094" y="4598"/>
                    <a:pt x="3630" y="3924"/>
                    <a:pt x="4598" y="3198"/>
                  </a:cubicBezTo>
                  <a:cubicBezTo>
                    <a:pt x="5980" y="2144"/>
                    <a:pt x="7726" y="2126"/>
                    <a:pt x="9264" y="1487"/>
                  </a:cubicBezTo>
                  <a:cubicBezTo>
                    <a:pt x="9696" y="1331"/>
                    <a:pt x="10404" y="1556"/>
                    <a:pt x="10352" y="796"/>
                  </a:cubicBezTo>
                  <a:cubicBezTo>
                    <a:pt x="10301" y="35"/>
                    <a:pt x="9627" y="70"/>
                    <a:pt x="8970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27"/>
            <p:cNvSpPr/>
            <p:nvPr/>
          </p:nvSpPr>
          <p:spPr>
            <a:xfrm>
              <a:off x="3605850" y="1017225"/>
              <a:ext cx="246275" cy="88775"/>
            </a:xfrm>
            <a:custGeom>
              <a:avLst/>
              <a:gdLst/>
              <a:ahLst/>
              <a:cxnLst/>
              <a:rect l="l" t="t" r="r" b="b"/>
              <a:pathLst>
                <a:path w="9851" h="3551" extrusionOk="0">
                  <a:moveTo>
                    <a:pt x="3896" y="1"/>
                  </a:moveTo>
                  <a:cubicBezTo>
                    <a:pt x="2951" y="1"/>
                    <a:pt x="1998" y="113"/>
                    <a:pt x="1055" y="130"/>
                  </a:cubicBezTo>
                  <a:cubicBezTo>
                    <a:pt x="674" y="130"/>
                    <a:pt x="260" y="217"/>
                    <a:pt x="121" y="649"/>
                  </a:cubicBezTo>
                  <a:cubicBezTo>
                    <a:pt x="0" y="1046"/>
                    <a:pt x="173" y="1461"/>
                    <a:pt x="536" y="1651"/>
                  </a:cubicBezTo>
                  <a:cubicBezTo>
                    <a:pt x="1487" y="2256"/>
                    <a:pt x="2489" y="2792"/>
                    <a:pt x="3474" y="3345"/>
                  </a:cubicBezTo>
                  <a:cubicBezTo>
                    <a:pt x="3715" y="3472"/>
                    <a:pt x="3939" y="3551"/>
                    <a:pt x="4149" y="3551"/>
                  </a:cubicBezTo>
                  <a:cubicBezTo>
                    <a:pt x="4450" y="3551"/>
                    <a:pt x="4723" y="3389"/>
                    <a:pt x="4978" y="2982"/>
                  </a:cubicBezTo>
                  <a:cubicBezTo>
                    <a:pt x="5203" y="2650"/>
                    <a:pt x="5511" y="2104"/>
                    <a:pt x="5931" y="2104"/>
                  </a:cubicBezTo>
                  <a:cubicBezTo>
                    <a:pt x="6058" y="2104"/>
                    <a:pt x="6195" y="2153"/>
                    <a:pt x="6343" y="2273"/>
                  </a:cubicBezTo>
                  <a:cubicBezTo>
                    <a:pt x="6982" y="2809"/>
                    <a:pt x="7673" y="2826"/>
                    <a:pt x="8365" y="2895"/>
                  </a:cubicBezTo>
                  <a:cubicBezTo>
                    <a:pt x="8588" y="2920"/>
                    <a:pt x="8869" y="3004"/>
                    <a:pt x="9118" y="3004"/>
                  </a:cubicBezTo>
                  <a:cubicBezTo>
                    <a:pt x="9390" y="3004"/>
                    <a:pt x="9623" y="2904"/>
                    <a:pt x="9695" y="2515"/>
                  </a:cubicBezTo>
                  <a:cubicBezTo>
                    <a:pt x="9851" y="1789"/>
                    <a:pt x="9142" y="1668"/>
                    <a:pt x="8641" y="1478"/>
                  </a:cubicBezTo>
                  <a:lnTo>
                    <a:pt x="6585" y="493"/>
                  </a:lnTo>
                  <a:cubicBezTo>
                    <a:pt x="5704" y="104"/>
                    <a:pt x="4803" y="1"/>
                    <a:pt x="3896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27"/>
            <p:cNvSpPr/>
            <p:nvPr/>
          </p:nvSpPr>
          <p:spPr>
            <a:xfrm>
              <a:off x="3161275" y="1612775"/>
              <a:ext cx="115825" cy="115825"/>
            </a:xfrm>
            <a:custGeom>
              <a:avLst/>
              <a:gdLst/>
              <a:ahLst/>
              <a:cxnLst/>
              <a:rect l="l" t="t" r="r" b="b"/>
              <a:pathLst>
                <a:path w="4633" h="4633" extrusionOk="0">
                  <a:moveTo>
                    <a:pt x="2966" y="1"/>
                  </a:moveTo>
                  <a:cubicBezTo>
                    <a:pt x="2951" y="1"/>
                    <a:pt x="2936" y="1"/>
                    <a:pt x="2921" y="1"/>
                  </a:cubicBezTo>
                  <a:cubicBezTo>
                    <a:pt x="1729" y="36"/>
                    <a:pt x="1" y="2421"/>
                    <a:pt x="139" y="3803"/>
                  </a:cubicBezTo>
                  <a:cubicBezTo>
                    <a:pt x="139" y="4252"/>
                    <a:pt x="502" y="4615"/>
                    <a:pt x="951" y="4633"/>
                  </a:cubicBezTo>
                  <a:cubicBezTo>
                    <a:pt x="2956" y="4581"/>
                    <a:pt x="4632" y="3026"/>
                    <a:pt x="4529" y="1297"/>
                  </a:cubicBezTo>
                  <a:cubicBezTo>
                    <a:pt x="4478" y="482"/>
                    <a:pt x="3809" y="1"/>
                    <a:pt x="2966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27"/>
            <p:cNvSpPr/>
            <p:nvPr/>
          </p:nvSpPr>
          <p:spPr>
            <a:xfrm>
              <a:off x="6082850" y="3458350"/>
              <a:ext cx="215350" cy="82375"/>
            </a:xfrm>
            <a:custGeom>
              <a:avLst/>
              <a:gdLst/>
              <a:ahLst/>
              <a:cxnLst/>
              <a:rect l="l" t="t" r="r" b="b"/>
              <a:pathLst>
                <a:path w="8614" h="3295" extrusionOk="0">
                  <a:moveTo>
                    <a:pt x="8412" y="834"/>
                  </a:moveTo>
                  <a:lnTo>
                    <a:pt x="8412" y="834"/>
                  </a:lnTo>
                  <a:cubicBezTo>
                    <a:pt x="8408" y="835"/>
                    <a:pt x="8404" y="836"/>
                    <a:pt x="8401" y="837"/>
                  </a:cubicBezTo>
                  <a:lnTo>
                    <a:pt x="8401" y="837"/>
                  </a:lnTo>
                  <a:cubicBezTo>
                    <a:pt x="8399" y="842"/>
                    <a:pt x="8396" y="846"/>
                    <a:pt x="8394" y="851"/>
                  </a:cubicBezTo>
                  <a:lnTo>
                    <a:pt x="8412" y="834"/>
                  </a:lnTo>
                  <a:close/>
                  <a:moveTo>
                    <a:pt x="6441" y="1"/>
                  </a:moveTo>
                  <a:cubicBezTo>
                    <a:pt x="5426" y="1"/>
                    <a:pt x="4424" y="103"/>
                    <a:pt x="3504" y="557"/>
                  </a:cubicBezTo>
                  <a:cubicBezTo>
                    <a:pt x="3268" y="683"/>
                    <a:pt x="3156" y="756"/>
                    <a:pt x="3064" y="756"/>
                  </a:cubicBezTo>
                  <a:cubicBezTo>
                    <a:pt x="2968" y="756"/>
                    <a:pt x="2895" y="675"/>
                    <a:pt x="2726" y="488"/>
                  </a:cubicBezTo>
                  <a:cubicBezTo>
                    <a:pt x="2440" y="160"/>
                    <a:pt x="2158" y="41"/>
                    <a:pt x="1882" y="41"/>
                  </a:cubicBezTo>
                  <a:cubicBezTo>
                    <a:pt x="1373" y="41"/>
                    <a:pt x="881" y="443"/>
                    <a:pt x="410" y="678"/>
                  </a:cubicBezTo>
                  <a:cubicBezTo>
                    <a:pt x="0" y="866"/>
                    <a:pt x="164" y="1612"/>
                    <a:pt x="452" y="1612"/>
                  </a:cubicBezTo>
                  <a:cubicBezTo>
                    <a:pt x="455" y="1612"/>
                    <a:pt x="459" y="1612"/>
                    <a:pt x="462" y="1612"/>
                  </a:cubicBezTo>
                  <a:cubicBezTo>
                    <a:pt x="518" y="1607"/>
                    <a:pt x="572" y="1605"/>
                    <a:pt x="625" y="1605"/>
                  </a:cubicBezTo>
                  <a:cubicBezTo>
                    <a:pt x="1895" y="1605"/>
                    <a:pt x="2508" y="2753"/>
                    <a:pt x="3504" y="3184"/>
                  </a:cubicBezTo>
                  <a:cubicBezTo>
                    <a:pt x="3665" y="3259"/>
                    <a:pt x="3818" y="3295"/>
                    <a:pt x="3955" y="3295"/>
                  </a:cubicBezTo>
                  <a:cubicBezTo>
                    <a:pt x="4389" y="3295"/>
                    <a:pt x="4667" y="2934"/>
                    <a:pt x="4575" y="2303"/>
                  </a:cubicBezTo>
                  <a:cubicBezTo>
                    <a:pt x="4523" y="1905"/>
                    <a:pt x="4541" y="1784"/>
                    <a:pt x="4973" y="1698"/>
                  </a:cubicBezTo>
                  <a:cubicBezTo>
                    <a:pt x="6127" y="1457"/>
                    <a:pt x="7264" y="1130"/>
                    <a:pt x="8401" y="837"/>
                  </a:cubicBezTo>
                  <a:lnTo>
                    <a:pt x="8401" y="837"/>
                  </a:lnTo>
                  <a:cubicBezTo>
                    <a:pt x="8535" y="525"/>
                    <a:pt x="8613" y="56"/>
                    <a:pt x="8256" y="56"/>
                  </a:cubicBezTo>
                  <a:cubicBezTo>
                    <a:pt x="7656" y="37"/>
                    <a:pt x="7046" y="1"/>
                    <a:pt x="6441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27"/>
            <p:cNvSpPr/>
            <p:nvPr/>
          </p:nvSpPr>
          <p:spPr>
            <a:xfrm>
              <a:off x="5726825" y="1103850"/>
              <a:ext cx="262175" cy="54825"/>
            </a:xfrm>
            <a:custGeom>
              <a:avLst/>
              <a:gdLst/>
              <a:ahLst/>
              <a:cxnLst/>
              <a:rect l="l" t="t" r="r" b="b"/>
              <a:pathLst>
                <a:path w="10487" h="2193" extrusionOk="0">
                  <a:moveTo>
                    <a:pt x="2675" y="1"/>
                  </a:moveTo>
                  <a:cubicBezTo>
                    <a:pt x="2260" y="122"/>
                    <a:pt x="1984" y="208"/>
                    <a:pt x="1707" y="260"/>
                  </a:cubicBezTo>
                  <a:cubicBezTo>
                    <a:pt x="1625" y="276"/>
                    <a:pt x="1533" y="281"/>
                    <a:pt x="1436" y="281"/>
                  </a:cubicBezTo>
                  <a:cubicBezTo>
                    <a:pt x="1238" y="281"/>
                    <a:pt x="1018" y="259"/>
                    <a:pt x="814" y="259"/>
                  </a:cubicBezTo>
                  <a:cubicBezTo>
                    <a:pt x="370" y="259"/>
                    <a:pt x="1" y="367"/>
                    <a:pt x="83" y="1055"/>
                  </a:cubicBezTo>
                  <a:cubicBezTo>
                    <a:pt x="160" y="1671"/>
                    <a:pt x="629" y="1783"/>
                    <a:pt x="1147" y="1783"/>
                  </a:cubicBezTo>
                  <a:cubicBezTo>
                    <a:pt x="1443" y="1783"/>
                    <a:pt x="1754" y="1746"/>
                    <a:pt x="2018" y="1746"/>
                  </a:cubicBezTo>
                  <a:cubicBezTo>
                    <a:pt x="3176" y="1729"/>
                    <a:pt x="4334" y="1625"/>
                    <a:pt x="5488" y="1625"/>
                  </a:cubicBezTo>
                  <a:cubicBezTo>
                    <a:pt x="6641" y="1625"/>
                    <a:pt x="7790" y="1729"/>
                    <a:pt x="8931" y="2126"/>
                  </a:cubicBezTo>
                  <a:cubicBezTo>
                    <a:pt x="9064" y="2171"/>
                    <a:pt x="9201" y="2192"/>
                    <a:pt x="9336" y="2192"/>
                  </a:cubicBezTo>
                  <a:cubicBezTo>
                    <a:pt x="9780" y="2192"/>
                    <a:pt x="10194" y="1955"/>
                    <a:pt x="10314" y="1504"/>
                  </a:cubicBezTo>
                  <a:cubicBezTo>
                    <a:pt x="10486" y="813"/>
                    <a:pt x="9761" y="744"/>
                    <a:pt x="9294" y="606"/>
                  </a:cubicBezTo>
                  <a:cubicBezTo>
                    <a:pt x="8746" y="426"/>
                    <a:pt x="8189" y="370"/>
                    <a:pt x="7630" y="370"/>
                  </a:cubicBezTo>
                  <a:cubicBezTo>
                    <a:pt x="6715" y="370"/>
                    <a:pt x="5795" y="519"/>
                    <a:pt x="4900" y="519"/>
                  </a:cubicBezTo>
                  <a:cubicBezTo>
                    <a:pt x="4133" y="519"/>
                    <a:pt x="3384" y="409"/>
                    <a:pt x="2675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27"/>
            <p:cNvSpPr/>
            <p:nvPr/>
          </p:nvSpPr>
          <p:spPr>
            <a:xfrm>
              <a:off x="6497925" y="4391525"/>
              <a:ext cx="125725" cy="97375"/>
            </a:xfrm>
            <a:custGeom>
              <a:avLst/>
              <a:gdLst/>
              <a:ahLst/>
              <a:cxnLst/>
              <a:rect l="l" t="t" r="r" b="b"/>
              <a:pathLst>
                <a:path w="5029" h="3895" extrusionOk="0">
                  <a:moveTo>
                    <a:pt x="4062" y="0"/>
                  </a:moveTo>
                  <a:cubicBezTo>
                    <a:pt x="3557" y="0"/>
                    <a:pt x="2937" y="491"/>
                    <a:pt x="2445" y="491"/>
                  </a:cubicBezTo>
                  <a:cubicBezTo>
                    <a:pt x="2234" y="491"/>
                    <a:pt x="2046" y="401"/>
                    <a:pt x="1901" y="144"/>
                  </a:cubicBezTo>
                  <a:cubicBezTo>
                    <a:pt x="0" y="403"/>
                    <a:pt x="570" y="1975"/>
                    <a:pt x="225" y="2960"/>
                  </a:cubicBezTo>
                  <a:cubicBezTo>
                    <a:pt x="38" y="3485"/>
                    <a:pt x="566" y="3894"/>
                    <a:pt x="1172" y="3894"/>
                  </a:cubicBezTo>
                  <a:cubicBezTo>
                    <a:pt x="1185" y="3894"/>
                    <a:pt x="1197" y="3894"/>
                    <a:pt x="1210" y="3894"/>
                  </a:cubicBezTo>
                  <a:cubicBezTo>
                    <a:pt x="2298" y="3876"/>
                    <a:pt x="5029" y="1630"/>
                    <a:pt x="4804" y="783"/>
                  </a:cubicBezTo>
                  <a:cubicBezTo>
                    <a:pt x="4638" y="185"/>
                    <a:pt x="4372" y="0"/>
                    <a:pt x="4062" y="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27"/>
            <p:cNvSpPr/>
            <p:nvPr/>
          </p:nvSpPr>
          <p:spPr>
            <a:xfrm>
              <a:off x="5334875" y="2906300"/>
              <a:ext cx="82100" cy="128050"/>
            </a:xfrm>
            <a:custGeom>
              <a:avLst/>
              <a:gdLst/>
              <a:ahLst/>
              <a:cxnLst/>
              <a:rect l="l" t="t" r="r" b="b"/>
              <a:pathLst>
                <a:path w="3284" h="5122" extrusionOk="0">
                  <a:moveTo>
                    <a:pt x="519" y="1"/>
                  </a:moveTo>
                  <a:lnTo>
                    <a:pt x="380" y="139"/>
                  </a:lnTo>
                  <a:cubicBezTo>
                    <a:pt x="104" y="1452"/>
                    <a:pt x="0" y="2766"/>
                    <a:pt x="380" y="4062"/>
                  </a:cubicBezTo>
                  <a:cubicBezTo>
                    <a:pt x="534" y="4660"/>
                    <a:pt x="796" y="5122"/>
                    <a:pt x="1420" y="5122"/>
                  </a:cubicBezTo>
                  <a:cubicBezTo>
                    <a:pt x="1500" y="5122"/>
                    <a:pt x="1585" y="5114"/>
                    <a:pt x="1676" y="5099"/>
                  </a:cubicBezTo>
                  <a:cubicBezTo>
                    <a:pt x="2471" y="4978"/>
                    <a:pt x="3284" y="4408"/>
                    <a:pt x="3111" y="3734"/>
                  </a:cubicBezTo>
                  <a:cubicBezTo>
                    <a:pt x="2748" y="2213"/>
                    <a:pt x="2108" y="744"/>
                    <a:pt x="519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27"/>
            <p:cNvSpPr/>
            <p:nvPr/>
          </p:nvSpPr>
          <p:spPr>
            <a:xfrm>
              <a:off x="4869125" y="997550"/>
              <a:ext cx="160750" cy="66150"/>
            </a:xfrm>
            <a:custGeom>
              <a:avLst/>
              <a:gdLst/>
              <a:ahLst/>
              <a:cxnLst/>
              <a:rect l="l" t="t" r="r" b="b"/>
              <a:pathLst>
                <a:path w="6430" h="2646" extrusionOk="0">
                  <a:moveTo>
                    <a:pt x="1040" y="1"/>
                  </a:moveTo>
                  <a:cubicBezTo>
                    <a:pt x="589" y="1"/>
                    <a:pt x="239" y="358"/>
                    <a:pt x="104" y="814"/>
                  </a:cubicBezTo>
                  <a:cubicBezTo>
                    <a:pt x="1" y="1108"/>
                    <a:pt x="191" y="1419"/>
                    <a:pt x="502" y="1470"/>
                  </a:cubicBezTo>
                  <a:cubicBezTo>
                    <a:pt x="1971" y="1885"/>
                    <a:pt x="3440" y="2283"/>
                    <a:pt x="4736" y="2646"/>
                  </a:cubicBezTo>
                  <a:cubicBezTo>
                    <a:pt x="5427" y="2611"/>
                    <a:pt x="5928" y="2611"/>
                    <a:pt x="6239" y="2127"/>
                  </a:cubicBezTo>
                  <a:cubicBezTo>
                    <a:pt x="6429" y="1851"/>
                    <a:pt x="6308" y="1470"/>
                    <a:pt x="6066" y="1419"/>
                  </a:cubicBezTo>
                  <a:cubicBezTo>
                    <a:pt x="4373" y="1021"/>
                    <a:pt x="2852" y="36"/>
                    <a:pt x="1072" y="2"/>
                  </a:cubicBezTo>
                  <a:cubicBezTo>
                    <a:pt x="1061" y="1"/>
                    <a:pt x="1051" y="1"/>
                    <a:pt x="1040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27"/>
            <p:cNvSpPr/>
            <p:nvPr/>
          </p:nvSpPr>
          <p:spPr>
            <a:xfrm>
              <a:off x="3763550" y="998475"/>
              <a:ext cx="117975" cy="55725"/>
            </a:xfrm>
            <a:custGeom>
              <a:avLst/>
              <a:gdLst/>
              <a:ahLst/>
              <a:cxnLst/>
              <a:rect l="l" t="t" r="r" b="b"/>
              <a:pathLst>
                <a:path w="4719" h="2229" extrusionOk="0">
                  <a:moveTo>
                    <a:pt x="747" y="0"/>
                  </a:moveTo>
                  <a:cubicBezTo>
                    <a:pt x="407" y="0"/>
                    <a:pt x="65" y="161"/>
                    <a:pt x="18" y="690"/>
                  </a:cubicBezTo>
                  <a:cubicBezTo>
                    <a:pt x="0" y="863"/>
                    <a:pt x="190" y="1053"/>
                    <a:pt x="277" y="1243"/>
                  </a:cubicBezTo>
                  <a:lnTo>
                    <a:pt x="2333" y="2228"/>
                  </a:lnTo>
                  <a:cubicBezTo>
                    <a:pt x="2437" y="2220"/>
                    <a:pt x="2541" y="2220"/>
                    <a:pt x="2644" y="2220"/>
                  </a:cubicBezTo>
                  <a:cubicBezTo>
                    <a:pt x="2748" y="2220"/>
                    <a:pt x="2852" y="2220"/>
                    <a:pt x="2955" y="2211"/>
                  </a:cubicBezTo>
                  <a:cubicBezTo>
                    <a:pt x="3647" y="2142"/>
                    <a:pt x="4718" y="2090"/>
                    <a:pt x="4511" y="1261"/>
                  </a:cubicBezTo>
                  <a:cubicBezTo>
                    <a:pt x="4255" y="308"/>
                    <a:pt x="3582" y="187"/>
                    <a:pt x="2842" y="187"/>
                  </a:cubicBezTo>
                  <a:cubicBezTo>
                    <a:pt x="2589" y="187"/>
                    <a:pt x="2328" y="201"/>
                    <a:pt x="2074" y="201"/>
                  </a:cubicBezTo>
                  <a:cubicBezTo>
                    <a:pt x="1762" y="201"/>
                    <a:pt x="1460" y="180"/>
                    <a:pt x="1193" y="85"/>
                  </a:cubicBezTo>
                  <a:cubicBezTo>
                    <a:pt x="1066" y="36"/>
                    <a:pt x="907" y="0"/>
                    <a:pt x="747" y="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27"/>
            <p:cNvSpPr/>
            <p:nvPr/>
          </p:nvSpPr>
          <p:spPr>
            <a:xfrm>
              <a:off x="6244750" y="3463175"/>
              <a:ext cx="127900" cy="76650"/>
            </a:xfrm>
            <a:custGeom>
              <a:avLst/>
              <a:gdLst/>
              <a:ahLst/>
              <a:cxnLst/>
              <a:rect l="l" t="t" r="r" b="b"/>
              <a:pathLst>
                <a:path w="5116" h="3066" extrusionOk="0">
                  <a:moveTo>
                    <a:pt x="4184" y="1"/>
                  </a:moveTo>
                  <a:cubicBezTo>
                    <a:pt x="4093" y="1"/>
                    <a:pt x="4000" y="13"/>
                    <a:pt x="3906" y="36"/>
                  </a:cubicBezTo>
                  <a:cubicBezTo>
                    <a:pt x="3232" y="209"/>
                    <a:pt x="2575" y="416"/>
                    <a:pt x="1918" y="641"/>
                  </a:cubicBezTo>
                  <a:lnTo>
                    <a:pt x="1936" y="641"/>
                  </a:lnTo>
                  <a:cubicBezTo>
                    <a:pt x="1659" y="848"/>
                    <a:pt x="1383" y="1038"/>
                    <a:pt x="1089" y="1194"/>
                  </a:cubicBezTo>
                  <a:cubicBezTo>
                    <a:pt x="432" y="1505"/>
                    <a:pt x="0" y="2093"/>
                    <a:pt x="311" y="2680"/>
                  </a:cubicBezTo>
                  <a:cubicBezTo>
                    <a:pt x="460" y="2964"/>
                    <a:pt x="650" y="3065"/>
                    <a:pt x="856" y="3065"/>
                  </a:cubicBezTo>
                  <a:cubicBezTo>
                    <a:pt x="1178" y="3065"/>
                    <a:pt x="1537" y="2818"/>
                    <a:pt x="1832" y="2628"/>
                  </a:cubicBezTo>
                  <a:cubicBezTo>
                    <a:pt x="2558" y="2093"/>
                    <a:pt x="3370" y="1695"/>
                    <a:pt x="4234" y="1436"/>
                  </a:cubicBezTo>
                  <a:cubicBezTo>
                    <a:pt x="4631" y="1332"/>
                    <a:pt x="5115" y="1108"/>
                    <a:pt x="4994" y="606"/>
                  </a:cubicBezTo>
                  <a:cubicBezTo>
                    <a:pt x="4883" y="203"/>
                    <a:pt x="4559" y="1"/>
                    <a:pt x="4184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27"/>
            <p:cNvSpPr/>
            <p:nvPr/>
          </p:nvSpPr>
          <p:spPr>
            <a:xfrm>
              <a:off x="6286725" y="2464325"/>
              <a:ext cx="67775" cy="93850"/>
            </a:xfrm>
            <a:custGeom>
              <a:avLst/>
              <a:gdLst/>
              <a:ahLst/>
              <a:cxnLst/>
              <a:rect l="l" t="t" r="r" b="b"/>
              <a:pathLst>
                <a:path w="2711" h="3754" extrusionOk="0">
                  <a:moveTo>
                    <a:pt x="1532" y="0"/>
                  </a:moveTo>
                  <a:cubicBezTo>
                    <a:pt x="1516" y="0"/>
                    <a:pt x="1500" y="0"/>
                    <a:pt x="1484" y="1"/>
                  </a:cubicBezTo>
                  <a:cubicBezTo>
                    <a:pt x="187" y="53"/>
                    <a:pt x="239" y="1332"/>
                    <a:pt x="101" y="2265"/>
                  </a:cubicBezTo>
                  <a:cubicBezTo>
                    <a:pt x="1" y="3066"/>
                    <a:pt x="465" y="3754"/>
                    <a:pt x="1243" y="3754"/>
                  </a:cubicBezTo>
                  <a:cubicBezTo>
                    <a:pt x="1271" y="3754"/>
                    <a:pt x="1299" y="3753"/>
                    <a:pt x="1328" y="3751"/>
                  </a:cubicBezTo>
                  <a:cubicBezTo>
                    <a:pt x="2711" y="3682"/>
                    <a:pt x="1967" y="2403"/>
                    <a:pt x="2313" y="1815"/>
                  </a:cubicBezTo>
                  <a:cubicBezTo>
                    <a:pt x="2228" y="1050"/>
                    <a:pt x="2528" y="0"/>
                    <a:pt x="1532" y="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27"/>
            <p:cNvSpPr/>
            <p:nvPr/>
          </p:nvSpPr>
          <p:spPr>
            <a:xfrm>
              <a:off x="6279300" y="2861375"/>
              <a:ext cx="75625" cy="97275"/>
            </a:xfrm>
            <a:custGeom>
              <a:avLst/>
              <a:gdLst/>
              <a:ahLst/>
              <a:cxnLst/>
              <a:rect l="l" t="t" r="r" b="b"/>
              <a:pathLst>
                <a:path w="3025" h="3891" extrusionOk="0">
                  <a:moveTo>
                    <a:pt x="2403" y="1"/>
                  </a:moveTo>
                  <a:cubicBezTo>
                    <a:pt x="2178" y="1"/>
                    <a:pt x="1971" y="104"/>
                    <a:pt x="1850" y="277"/>
                  </a:cubicBezTo>
                  <a:cubicBezTo>
                    <a:pt x="1504" y="1193"/>
                    <a:pt x="882" y="1884"/>
                    <a:pt x="277" y="2610"/>
                  </a:cubicBezTo>
                  <a:cubicBezTo>
                    <a:pt x="35" y="2869"/>
                    <a:pt x="1" y="3284"/>
                    <a:pt x="208" y="3578"/>
                  </a:cubicBezTo>
                  <a:cubicBezTo>
                    <a:pt x="326" y="3766"/>
                    <a:pt x="507" y="3890"/>
                    <a:pt x="682" y="3890"/>
                  </a:cubicBezTo>
                  <a:cubicBezTo>
                    <a:pt x="764" y="3890"/>
                    <a:pt x="845" y="3863"/>
                    <a:pt x="916" y="3802"/>
                  </a:cubicBezTo>
                  <a:cubicBezTo>
                    <a:pt x="1815" y="3128"/>
                    <a:pt x="2731" y="2420"/>
                    <a:pt x="3025" y="1452"/>
                  </a:cubicBezTo>
                  <a:cubicBezTo>
                    <a:pt x="2973" y="744"/>
                    <a:pt x="2921" y="225"/>
                    <a:pt x="2403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27"/>
            <p:cNvSpPr/>
            <p:nvPr/>
          </p:nvSpPr>
          <p:spPr>
            <a:xfrm>
              <a:off x="4145025" y="994975"/>
              <a:ext cx="111500" cy="47325"/>
            </a:xfrm>
            <a:custGeom>
              <a:avLst/>
              <a:gdLst/>
              <a:ahLst/>
              <a:cxnLst/>
              <a:rect l="l" t="t" r="r" b="b"/>
              <a:pathLst>
                <a:path w="4460" h="1893" extrusionOk="0">
                  <a:moveTo>
                    <a:pt x="1539" y="105"/>
                  </a:moveTo>
                  <a:cubicBezTo>
                    <a:pt x="969" y="243"/>
                    <a:pt x="139" y="1"/>
                    <a:pt x="70" y="744"/>
                  </a:cubicBezTo>
                  <a:cubicBezTo>
                    <a:pt x="1" y="1418"/>
                    <a:pt x="813" y="1418"/>
                    <a:pt x="1332" y="1556"/>
                  </a:cubicBezTo>
                  <a:cubicBezTo>
                    <a:pt x="1764" y="1677"/>
                    <a:pt x="2213" y="1764"/>
                    <a:pt x="2645" y="1815"/>
                  </a:cubicBezTo>
                  <a:cubicBezTo>
                    <a:pt x="2898" y="1847"/>
                    <a:pt x="3179" y="1893"/>
                    <a:pt x="3440" y="1893"/>
                  </a:cubicBezTo>
                  <a:cubicBezTo>
                    <a:pt x="3890" y="1893"/>
                    <a:pt x="4279" y="1756"/>
                    <a:pt x="4356" y="1176"/>
                  </a:cubicBezTo>
                  <a:cubicBezTo>
                    <a:pt x="4459" y="346"/>
                    <a:pt x="3561" y="416"/>
                    <a:pt x="2956" y="329"/>
                  </a:cubicBezTo>
                  <a:lnTo>
                    <a:pt x="1539" y="105"/>
                  </a:ln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27"/>
            <p:cNvSpPr/>
            <p:nvPr/>
          </p:nvSpPr>
          <p:spPr>
            <a:xfrm>
              <a:off x="7213625" y="3803350"/>
              <a:ext cx="74075" cy="80050"/>
            </a:xfrm>
            <a:custGeom>
              <a:avLst/>
              <a:gdLst/>
              <a:ahLst/>
              <a:cxnLst/>
              <a:rect l="l" t="t" r="r" b="b"/>
              <a:pathLst>
                <a:path w="2963" h="3202" extrusionOk="0">
                  <a:moveTo>
                    <a:pt x="573" y="1"/>
                  </a:moveTo>
                  <a:cubicBezTo>
                    <a:pt x="233" y="1"/>
                    <a:pt x="0" y="333"/>
                    <a:pt x="59" y="704"/>
                  </a:cubicBezTo>
                  <a:cubicBezTo>
                    <a:pt x="284" y="1965"/>
                    <a:pt x="1096" y="2777"/>
                    <a:pt x="2289" y="3175"/>
                  </a:cubicBezTo>
                  <a:cubicBezTo>
                    <a:pt x="2343" y="3193"/>
                    <a:pt x="2395" y="3202"/>
                    <a:pt x="2445" y="3202"/>
                  </a:cubicBezTo>
                  <a:cubicBezTo>
                    <a:pt x="2729" y="3202"/>
                    <a:pt x="2933" y="2914"/>
                    <a:pt x="2963" y="2414"/>
                  </a:cubicBezTo>
                  <a:cubicBezTo>
                    <a:pt x="2341" y="1619"/>
                    <a:pt x="1960" y="427"/>
                    <a:pt x="751" y="30"/>
                  </a:cubicBezTo>
                  <a:cubicBezTo>
                    <a:pt x="689" y="10"/>
                    <a:pt x="630" y="1"/>
                    <a:pt x="573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27"/>
            <p:cNvSpPr/>
            <p:nvPr/>
          </p:nvSpPr>
          <p:spPr>
            <a:xfrm>
              <a:off x="6542025" y="3118350"/>
              <a:ext cx="66075" cy="79800"/>
            </a:xfrm>
            <a:custGeom>
              <a:avLst/>
              <a:gdLst/>
              <a:ahLst/>
              <a:cxnLst/>
              <a:rect l="l" t="t" r="r" b="b"/>
              <a:pathLst>
                <a:path w="2643" h="3192" extrusionOk="0">
                  <a:moveTo>
                    <a:pt x="1295" y="1"/>
                  </a:moveTo>
                  <a:cubicBezTo>
                    <a:pt x="1273" y="1"/>
                    <a:pt x="1250" y="2"/>
                    <a:pt x="1226" y="4"/>
                  </a:cubicBezTo>
                  <a:cubicBezTo>
                    <a:pt x="275" y="108"/>
                    <a:pt x="51" y="954"/>
                    <a:pt x="33" y="1732"/>
                  </a:cubicBezTo>
                  <a:cubicBezTo>
                    <a:pt x="1" y="2354"/>
                    <a:pt x="200" y="3192"/>
                    <a:pt x="910" y="3192"/>
                  </a:cubicBezTo>
                  <a:cubicBezTo>
                    <a:pt x="950" y="3192"/>
                    <a:pt x="992" y="3189"/>
                    <a:pt x="1036" y="3184"/>
                  </a:cubicBezTo>
                  <a:cubicBezTo>
                    <a:pt x="2643" y="2959"/>
                    <a:pt x="1640" y="1767"/>
                    <a:pt x="1640" y="1110"/>
                  </a:cubicBezTo>
                  <a:cubicBezTo>
                    <a:pt x="1740" y="547"/>
                    <a:pt x="1792" y="1"/>
                    <a:pt x="1295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27"/>
            <p:cNvSpPr/>
            <p:nvPr/>
          </p:nvSpPr>
          <p:spPr>
            <a:xfrm>
              <a:off x="4278100" y="987200"/>
              <a:ext cx="87225" cy="50150"/>
            </a:xfrm>
            <a:custGeom>
              <a:avLst/>
              <a:gdLst/>
              <a:ahLst/>
              <a:cxnLst/>
              <a:rect l="l" t="t" r="r" b="b"/>
              <a:pathLst>
                <a:path w="3489" h="2006" extrusionOk="0">
                  <a:moveTo>
                    <a:pt x="2519" y="46"/>
                  </a:moveTo>
                  <a:cubicBezTo>
                    <a:pt x="2407" y="46"/>
                    <a:pt x="2296" y="60"/>
                    <a:pt x="2195" y="87"/>
                  </a:cubicBezTo>
                  <a:cubicBezTo>
                    <a:pt x="1435" y="312"/>
                    <a:pt x="191" y="1"/>
                    <a:pt x="87" y="1107"/>
                  </a:cubicBezTo>
                  <a:cubicBezTo>
                    <a:pt x="1" y="1798"/>
                    <a:pt x="986" y="1746"/>
                    <a:pt x="1642" y="1781"/>
                  </a:cubicBezTo>
                  <a:cubicBezTo>
                    <a:pt x="2299" y="1556"/>
                    <a:pt x="3422" y="2005"/>
                    <a:pt x="3474" y="813"/>
                  </a:cubicBezTo>
                  <a:cubicBezTo>
                    <a:pt x="3488" y="284"/>
                    <a:pt x="2986" y="46"/>
                    <a:pt x="2519" y="46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27"/>
            <p:cNvSpPr/>
            <p:nvPr/>
          </p:nvSpPr>
          <p:spPr>
            <a:xfrm>
              <a:off x="6595650" y="1204100"/>
              <a:ext cx="81075" cy="41800"/>
            </a:xfrm>
            <a:custGeom>
              <a:avLst/>
              <a:gdLst/>
              <a:ahLst/>
              <a:cxnLst/>
              <a:rect l="l" t="t" r="r" b="b"/>
              <a:pathLst>
                <a:path w="3243" h="1672" extrusionOk="0">
                  <a:moveTo>
                    <a:pt x="1466" y="121"/>
                  </a:moveTo>
                  <a:cubicBezTo>
                    <a:pt x="1366" y="163"/>
                    <a:pt x="1241" y="173"/>
                    <a:pt x="1106" y="173"/>
                  </a:cubicBezTo>
                  <a:cubicBezTo>
                    <a:pt x="987" y="173"/>
                    <a:pt x="861" y="165"/>
                    <a:pt x="738" y="165"/>
                  </a:cubicBezTo>
                  <a:cubicBezTo>
                    <a:pt x="371" y="165"/>
                    <a:pt x="34" y="234"/>
                    <a:pt x="14" y="778"/>
                  </a:cubicBezTo>
                  <a:cubicBezTo>
                    <a:pt x="0" y="1593"/>
                    <a:pt x="628" y="1660"/>
                    <a:pt x="1232" y="1660"/>
                  </a:cubicBezTo>
                  <a:cubicBezTo>
                    <a:pt x="1352" y="1660"/>
                    <a:pt x="1472" y="1658"/>
                    <a:pt x="1585" y="1658"/>
                  </a:cubicBezTo>
                  <a:cubicBezTo>
                    <a:pt x="1627" y="1658"/>
                    <a:pt x="1668" y="1658"/>
                    <a:pt x="1708" y="1659"/>
                  </a:cubicBezTo>
                  <a:cubicBezTo>
                    <a:pt x="1826" y="1666"/>
                    <a:pt x="1954" y="1672"/>
                    <a:pt x="2085" y="1672"/>
                  </a:cubicBezTo>
                  <a:cubicBezTo>
                    <a:pt x="2644" y="1672"/>
                    <a:pt x="3242" y="1563"/>
                    <a:pt x="3228" y="933"/>
                  </a:cubicBezTo>
                  <a:cubicBezTo>
                    <a:pt x="3194" y="0"/>
                    <a:pt x="2209" y="207"/>
                    <a:pt x="1466" y="12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27"/>
            <p:cNvSpPr/>
            <p:nvPr/>
          </p:nvSpPr>
          <p:spPr>
            <a:xfrm>
              <a:off x="5040350" y="1034625"/>
              <a:ext cx="81550" cy="46975"/>
            </a:xfrm>
            <a:custGeom>
              <a:avLst/>
              <a:gdLst/>
              <a:ahLst/>
              <a:cxnLst/>
              <a:rect l="l" t="t" r="r" b="b"/>
              <a:pathLst>
                <a:path w="3262" h="1879" extrusionOk="0">
                  <a:moveTo>
                    <a:pt x="1625" y="1"/>
                  </a:moveTo>
                  <a:cubicBezTo>
                    <a:pt x="803" y="1"/>
                    <a:pt x="279" y="461"/>
                    <a:pt x="99" y="1249"/>
                  </a:cubicBezTo>
                  <a:cubicBezTo>
                    <a:pt x="0" y="1616"/>
                    <a:pt x="339" y="1879"/>
                    <a:pt x="645" y="1879"/>
                  </a:cubicBezTo>
                  <a:cubicBezTo>
                    <a:pt x="714" y="1879"/>
                    <a:pt x="781" y="1865"/>
                    <a:pt x="842" y="1837"/>
                  </a:cubicBezTo>
                  <a:cubicBezTo>
                    <a:pt x="1620" y="1474"/>
                    <a:pt x="2829" y="1750"/>
                    <a:pt x="3106" y="800"/>
                  </a:cubicBezTo>
                  <a:cubicBezTo>
                    <a:pt x="3261" y="229"/>
                    <a:pt x="2363" y="22"/>
                    <a:pt x="1758" y="5"/>
                  </a:cubicBezTo>
                  <a:cubicBezTo>
                    <a:pt x="1713" y="2"/>
                    <a:pt x="1668" y="1"/>
                    <a:pt x="1625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27"/>
            <p:cNvSpPr/>
            <p:nvPr/>
          </p:nvSpPr>
          <p:spPr>
            <a:xfrm>
              <a:off x="6380950" y="3302475"/>
              <a:ext cx="77800" cy="40225"/>
            </a:xfrm>
            <a:custGeom>
              <a:avLst/>
              <a:gdLst/>
              <a:ahLst/>
              <a:cxnLst/>
              <a:rect l="l" t="t" r="r" b="b"/>
              <a:pathLst>
                <a:path w="3112" h="1609" extrusionOk="0">
                  <a:moveTo>
                    <a:pt x="843" y="80"/>
                  </a:moveTo>
                  <a:cubicBezTo>
                    <a:pt x="352" y="80"/>
                    <a:pt x="1" y="466"/>
                    <a:pt x="65" y="882"/>
                  </a:cubicBezTo>
                  <a:cubicBezTo>
                    <a:pt x="161" y="1545"/>
                    <a:pt x="602" y="1578"/>
                    <a:pt x="1054" y="1578"/>
                  </a:cubicBezTo>
                  <a:cubicBezTo>
                    <a:pt x="1103" y="1578"/>
                    <a:pt x="1152" y="1577"/>
                    <a:pt x="1201" y="1577"/>
                  </a:cubicBezTo>
                  <a:cubicBezTo>
                    <a:pt x="1347" y="1577"/>
                    <a:pt x="1491" y="1581"/>
                    <a:pt x="1620" y="1608"/>
                  </a:cubicBezTo>
                  <a:cubicBezTo>
                    <a:pt x="1746" y="1549"/>
                    <a:pt x="1903" y="1535"/>
                    <a:pt x="2065" y="1535"/>
                  </a:cubicBezTo>
                  <a:cubicBezTo>
                    <a:pt x="2212" y="1535"/>
                    <a:pt x="2363" y="1547"/>
                    <a:pt x="2502" y="1547"/>
                  </a:cubicBezTo>
                  <a:cubicBezTo>
                    <a:pt x="2845" y="1547"/>
                    <a:pt x="3112" y="1478"/>
                    <a:pt x="3037" y="1003"/>
                  </a:cubicBezTo>
                  <a:cubicBezTo>
                    <a:pt x="2882" y="1"/>
                    <a:pt x="1741" y="191"/>
                    <a:pt x="963" y="87"/>
                  </a:cubicBezTo>
                  <a:cubicBezTo>
                    <a:pt x="923" y="82"/>
                    <a:pt x="882" y="80"/>
                    <a:pt x="843" y="8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27"/>
            <p:cNvSpPr/>
            <p:nvPr/>
          </p:nvSpPr>
          <p:spPr>
            <a:xfrm>
              <a:off x="4384825" y="996700"/>
              <a:ext cx="62025" cy="39775"/>
            </a:xfrm>
            <a:custGeom>
              <a:avLst/>
              <a:gdLst/>
              <a:ahLst/>
              <a:cxnLst/>
              <a:rect l="l" t="t" r="r" b="b"/>
              <a:pathLst>
                <a:path w="2481" h="1591" extrusionOk="0">
                  <a:moveTo>
                    <a:pt x="1811" y="155"/>
                  </a:moveTo>
                  <a:cubicBezTo>
                    <a:pt x="1713" y="155"/>
                    <a:pt x="1613" y="168"/>
                    <a:pt x="1521" y="191"/>
                  </a:cubicBezTo>
                  <a:cubicBezTo>
                    <a:pt x="985" y="312"/>
                    <a:pt x="121" y="1"/>
                    <a:pt x="52" y="917"/>
                  </a:cubicBezTo>
                  <a:cubicBezTo>
                    <a:pt x="0" y="1487"/>
                    <a:pt x="536" y="1574"/>
                    <a:pt x="1054" y="1591"/>
                  </a:cubicBezTo>
                  <a:cubicBezTo>
                    <a:pt x="1573" y="1418"/>
                    <a:pt x="2385" y="1556"/>
                    <a:pt x="2454" y="727"/>
                  </a:cubicBezTo>
                  <a:cubicBezTo>
                    <a:pt x="2481" y="311"/>
                    <a:pt x="2153" y="155"/>
                    <a:pt x="1811" y="155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27"/>
            <p:cNvSpPr/>
            <p:nvPr/>
          </p:nvSpPr>
          <p:spPr>
            <a:xfrm>
              <a:off x="2100625" y="1004500"/>
              <a:ext cx="520200" cy="95050"/>
            </a:xfrm>
            <a:custGeom>
              <a:avLst/>
              <a:gdLst/>
              <a:ahLst/>
              <a:cxnLst/>
              <a:rect l="l" t="t" r="r" b="b"/>
              <a:pathLst>
                <a:path w="20808" h="3802" extrusionOk="0">
                  <a:moveTo>
                    <a:pt x="20756" y="0"/>
                  </a:moveTo>
                  <a:lnTo>
                    <a:pt x="20738" y="17"/>
                  </a:lnTo>
                  <a:lnTo>
                    <a:pt x="20773" y="17"/>
                  </a:lnTo>
                  <a:lnTo>
                    <a:pt x="20808" y="0"/>
                  </a:lnTo>
                  <a:close/>
                  <a:moveTo>
                    <a:pt x="1" y="3785"/>
                  </a:moveTo>
                  <a:lnTo>
                    <a:pt x="1" y="3802"/>
                  </a:lnTo>
                  <a:lnTo>
                    <a:pt x="18" y="3802"/>
                  </a:lnTo>
                  <a:lnTo>
                    <a:pt x="18" y="3785"/>
                  </a:ln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27"/>
            <p:cNvSpPr/>
            <p:nvPr/>
          </p:nvSpPr>
          <p:spPr>
            <a:xfrm>
              <a:off x="233350" y="949250"/>
              <a:ext cx="3232550" cy="3802300"/>
            </a:xfrm>
            <a:custGeom>
              <a:avLst/>
              <a:gdLst/>
              <a:ahLst/>
              <a:cxnLst/>
              <a:rect l="l" t="t" r="r" b="b"/>
              <a:pathLst>
                <a:path w="129302" h="152092" extrusionOk="0">
                  <a:moveTo>
                    <a:pt x="97270" y="1644"/>
                  </a:moveTo>
                  <a:cubicBezTo>
                    <a:pt x="97347" y="1644"/>
                    <a:pt x="97424" y="1648"/>
                    <a:pt x="97503" y="1657"/>
                  </a:cubicBezTo>
                  <a:cubicBezTo>
                    <a:pt x="97555" y="1674"/>
                    <a:pt x="97607" y="1692"/>
                    <a:pt x="97642" y="1709"/>
                  </a:cubicBezTo>
                  <a:lnTo>
                    <a:pt x="95601" y="2170"/>
                  </a:lnTo>
                  <a:lnTo>
                    <a:pt x="95601" y="2170"/>
                  </a:lnTo>
                  <a:cubicBezTo>
                    <a:pt x="96129" y="1917"/>
                    <a:pt x="96661" y="1644"/>
                    <a:pt x="97270" y="1644"/>
                  </a:cubicBezTo>
                  <a:close/>
                  <a:moveTo>
                    <a:pt x="95473" y="2210"/>
                  </a:moveTo>
                  <a:lnTo>
                    <a:pt x="95447" y="2227"/>
                  </a:lnTo>
                  <a:lnTo>
                    <a:pt x="95429" y="2227"/>
                  </a:lnTo>
                  <a:lnTo>
                    <a:pt x="95464" y="2210"/>
                  </a:lnTo>
                  <a:close/>
                  <a:moveTo>
                    <a:pt x="68358" y="8951"/>
                  </a:moveTo>
                  <a:cubicBezTo>
                    <a:pt x="68553" y="8951"/>
                    <a:pt x="68761" y="9049"/>
                    <a:pt x="68989" y="9313"/>
                  </a:cubicBezTo>
                  <a:cubicBezTo>
                    <a:pt x="69208" y="9280"/>
                    <a:pt x="69420" y="9268"/>
                    <a:pt x="69634" y="9268"/>
                  </a:cubicBezTo>
                  <a:cubicBezTo>
                    <a:pt x="69758" y="9268"/>
                    <a:pt x="69882" y="9272"/>
                    <a:pt x="70008" y="9278"/>
                  </a:cubicBezTo>
                  <a:cubicBezTo>
                    <a:pt x="70061" y="9286"/>
                    <a:pt x="70117" y="9289"/>
                    <a:pt x="70177" y="9289"/>
                  </a:cubicBezTo>
                  <a:cubicBezTo>
                    <a:pt x="70522" y="9289"/>
                    <a:pt x="70965" y="9176"/>
                    <a:pt x="71318" y="9176"/>
                  </a:cubicBezTo>
                  <a:cubicBezTo>
                    <a:pt x="71841" y="9176"/>
                    <a:pt x="72167" y="9425"/>
                    <a:pt x="71685" y="10661"/>
                  </a:cubicBezTo>
                  <a:cubicBezTo>
                    <a:pt x="71581" y="10937"/>
                    <a:pt x="71823" y="11265"/>
                    <a:pt x="72151" y="11386"/>
                  </a:cubicBezTo>
                  <a:cubicBezTo>
                    <a:pt x="72428" y="11438"/>
                    <a:pt x="72722" y="11490"/>
                    <a:pt x="72998" y="11507"/>
                  </a:cubicBezTo>
                  <a:cubicBezTo>
                    <a:pt x="72652" y="11922"/>
                    <a:pt x="72359" y="12406"/>
                    <a:pt x="71927" y="12717"/>
                  </a:cubicBezTo>
                  <a:cubicBezTo>
                    <a:pt x="71831" y="12786"/>
                    <a:pt x="71741" y="12813"/>
                    <a:pt x="71654" y="12813"/>
                  </a:cubicBezTo>
                  <a:cubicBezTo>
                    <a:pt x="71349" y="12813"/>
                    <a:pt x="71090" y="12473"/>
                    <a:pt x="70821" y="12406"/>
                  </a:cubicBezTo>
                  <a:cubicBezTo>
                    <a:pt x="69127" y="11939"/>
                    <a:pt x="69334" y="10488"/>
                    <a:pt x="68989" y="9313"/>
                  </a:cubicBezTo>
                  <a:lnTo>
                    <a:pt x="67330" y="9520"/>
                  </a:lnTo>
                  <a:cubicBezTo>
                    <a:pt x="67668" y="9295"/>
                    <a:pt x="67992" y="8951"/>
                    <a:pt x="68358" y="8951"/>
                  </a:cubicBezTo>
                  <a:close/>
                  <a:moveTo>
                    <a:pt x="51546" y="12467"/>
                  </a:moveTo>
                  <a:cubicBezTo>
                    <a:pt x="51593" y="12467"/>
                    <a:pt x="51647" y="12470"/>
                    <a:pt x="51707" y="12475"/>
                  </a:cubicBezTo>
                  <a:cubicBezTo>
                    <a:pt x="51897" y="12648"/>
                    <a:pt x="52157" y="12890"/>
                    <a:pt x="52433" y="13115"/>
                  </a:cubicBezTo>
                  <a:cubicBezTo>
                    <a:pt x="52260" y="13270"/>
                    <a:pt x="52053" y="13374"/>
                    <a:pt x="51845" y="13460"/>
                  </a:cubicBezTo>
                  <a:cubicBezTo>
                    <a:pt x="51802" y="13467"/>
                    <a:pt x="51764" y="13470"/>
                    <a:pt x="51729" y="13470"/>
                  </a:cubicBezTo>
                  <a:cubicBezTo>
                    <a:pt x="51300" y="13470"/>
                    <a:pt x="51439" y="13007"/>
                    <a:pt x="51327" y="12752"/>
                  </a:cubicBezTo>
                  <a:cubicBezTo>
                    <a:pt x="51225" y="12548"/>
                    <a:pt x="51295" y="12467"/>
                    <a:pt x="51546" y="12467"/>
                  </a:cubicBezTo>
                  <a:close/>
                  <a:moveTo>
                    <a:pt x="55481" y="12549"/>
                  </a:moveTo>
                  <a:cubicBezTo>
                    <a:pt x="55526" y="12549"/>
                    <a:pt x="55570" y="12553"/>
                    <a:pt x="55613" y="12562"/>
                  </a:cubicBezTo>
                  <a:lnTo>
                    <a:pt x="54576" y="13789"/>
                  </a:lnTo>
                  <a:lnTo>
                    <a:pt x="53954" y="13184"/>
                  </a:lnTo>
                  <a:cubicBezTo>
                    <a:pt x="54420" y="12976"/>
                    <a:pt x="54870" y="12752"/>
                    <a:pt x="55336" y="12562"/>
                  </a:cubicBezTo>
                  <a:cubicBezTo>
                    <a:pt x="55388" y="12553"/>
                    <a:pt x="55436" y="12549"/>
                    <a:pt x="55481" y="12549"/>
                  </a:cubicBezTo>
                  <a:close/>
                  <a:moveTo>
                    <a:pt x="116966" y="0"/>
                  </a:moveTo>
                  <a:cubicBezTo>
                    <a:pt x="112339" y="0"/>
                    <a:pt x="107712" y="747"/>
                    <a:pt x="103085" y="1035"/>
                  </a:cubicBezTo>
                  <a:cubicBezTo>
                    <a:pt x="101910" y="1104"/>
                    <a:pt x="100735" y="983"/>
                    <a:pt x="99542" y="1260"/>
                  </a:cubicBezTo>
                  <a:cubicBezTo>
                    <a:pt x="99533" y="1262"/>
                    <a:pt x="99523" y="1263"/>
                    <a:pt x="99512" y="1263"/>
                  </a:cubicBezTo>
                  <a:cubicBezTo>
                    <a:pt x="99194" y="1263"/>
                    <a:pt x="98389" y="307"/>
                    <a:pt x="97503" y="240"/>
                  </a:cubicBezTo>
                  <a:cubicBezTo>
                    <a:pt x="96554" y="172"/>
                    <a:pt x="95607" y="143"/>
                    <a:pt x="94661" y="143"/>
                  </a:cubicBezTo>
                  <a:cubicBezTo>
                    <a:pt x="91541" y="143"/>
                    <a:pt x="88432" y="459"/>
                    <a:pt x="85303" y="724"/>
                  </a:cubicBezTo>
                  <a:cubicBezTo>
                    <a:pt x="83379" y="875"/>
                    <a:pt x="81549" y="1637"/>
                    <a:pt x="79578" y="1637"/>
                  </a:cubicBezTo>
                  <a:cubicBezTo>
                    <a:pt x="79300" y="1637"/>
                    <a:pt x="79020" y="1622"/>
                    <a:pt x="78736" y="1588"/>
                  </a:cubicBezTo>
                  <a:cubicBezTo>
                    <a:pt x="78573" y="1568"/>
                    <a:pt x="78403" y="1557"/>
                    <a:pt x="78229" y="1557"/>
                  </a:cubicBezTo>
                  <a:cubicBezTo>
                    <a:pt x="77349" y="1557"/>
                    <a:pt x="76386" y="1840"/>
                    <a:pt x="75953" y="2677"/>
                  </a:cubicBezTo>
                  <a:cubicBezTo>
                    <a:pt x="75538" y="3489"/>
                    <a:pt x="76333" y="4163"/>
                    <a:pt x="76956" y="4750"/>
                  </a:cubicBezTo>
                  <a:cubicBezTo>
                    <a:pt x="77215" y="4992"/>
                    <a:pt x="77232" y="5511"/>
                    <a:pt x="77370" y="5891"/>
                  </a:cubicBezTo>
                  <a:cubicBezTo>
                    <a:pt x="77348" y="5890"/>
                    <a:pt x="77325" y="5889"/>
                    <a:pt x="77301" y="5889"/>
                  </a:cubicBezTo>
                  <a:cubicBezTo>
                    <a:pt x="77154" y="5889"/>
                    <a:pt x="76988" y="5912"/>
                    <a:pt x="76844" y="5912"/>
                  </a:cubicBezTo>
                  <a:cubicBezTo>
                    <a:pt x="76726" y="5912"/>
                    <a:pt x="76623" y="5896"/>
                    <a:pt x="76558" y="5839"/>
                  </a:cubicBezTo>
                  <a:cubicBezTo>
                    <a:pt x="76285" y="5586"/>
                    <a:pt x="76034" y="5489"/>
                    <a:pt x="75796" y="5489"/>
                  </a:cubicBezTo>
                  <a:cubicBezTo>
                    <a:pt x="75417" y="5489"/>
                    <a:pt x="75070" y="5733"/>
                    <a:pt x="74709" y="5977"/>
                  </a:cubicBezTo>
                  <a:lnTo>
                    <a:pt x="74709" y="5995"/>
                  </a:lnTo>
                  <a:lnTo>
                    <a:pt x="74692" y="5995"/>
                  </a:lnTo>
                  <a:cubicBezTo>
                    <a:pt x="74415" y="6358"/>
                    <a:pt x="73707" y="6479"/>
                    <a:pt x="73897" y="7066"/>
                  </a:cubicBezTo>
                  <a:cubicBezTo>
                    <a:pt x="74104" y="7654"/>
                    <a:pt x="74761" y="7671"/>
                    <a:pt x="75331" y="7723"/>
                  </a:cubicBezTo>
                  <a:lnTo>
                    <a:pt x="75625" y="7723"/>
                  </a:lnTo>
                  <a:lnTo>
                    <a:pt x="77146" y="7982"/>
                  </a:lnTo>
                  <a:cubicBezTo>
                    <a:pt x="76904" y="8068"/>
                    <a:pt x="76662" y="8120"/>
                    <a:pt x="76403" y="8120"/>
                  </a:cubicBezTo>
                  <a:cubicBezTo>
                    <a:pt x="76178" y="8103"/>
                    <a:pt x="75970" y="7930"/>
                    <a:pt x="75729" y="7861"/>
                  </a:cubicBezTo>
                  <a:cubicBezTo>
                    <a:pt x="75594" y="7823"/>
                    <a:pt x="75464" y="7807"/>
                    <a:pt x="75337" y="7807"/>
                  </a:cubicBezTo>
                  <a:cubicBezTo>
                    <a:pt x="74777" y="7807"/>
                    <a:pt x="74273" y="8116"/>
                    <a:pt x="73724" y="8172"/>
                  </a:cubicBezTo>
                  <a:cubicBezTo>
                    <a:pt x="73717" y="8173"/>
                    <a:pt x="73710" y="8174"/>
                    <a:pt x="73702" y="8174"/>
                  </a:cubicBezTo>
                  <a:cubicBezTo>
                    <a:pt x="73450" y="8174"/>
                    <a:pt x="72913" y="7613"/>
                    <a:pt x="72946" y="7394"/>
                  </a:cubicBezTo>
                  <a:cubicBezTo>
                    <a:pt x="73102" y="6479"/>
                    <a:pt x="73810" y="6098"/>
                    <a:pt x="74674" y="5995"/>
                  </a:cubicBezTo>
                  <a:lnTo>
                    <a:pt x="74674" y="5977"/>
                  </a:lnTo>
                  <a:cubicBezTo>
                    <a:pt x="74726" y="5545"/>
                    <a:pt x="74830" y="5113"/>
                    <a:pt x="74951" y="4681"/>
                  </a:cubicBezTo>
                  <a:cubicBezTo>
                    <a:pt x="75072" y="4370"/>
                    <a:pt x="75435" y="4076"/>
                    <a:pt x="75124" y="3748"/>
                  </a:cubicBezTo>
                  <a:cubicBezTo>
                    <a:pt x="74832" y="3467"/>
                    <a:pt x="74483" y="3396"/>
                    <a:pt x="74119" y="3396"/>
                  </a:cubicBezTo>
                  <a:cubicBezTo>
                    <a:pt x="73856" y="3396"/>
                    <a:pt x="73587" y="3433"/>
                    <a:pt x="73326" y="3454"/>
                  </a:cubicBezTo>
                  <a:cubicBezTo>
                    <a:pt x="72946" y="3506"/>
                    <a:pt x="72756" y="3748"/>
                    <a:pt x="72704" y="4180"/>
                  </a:cubicBezTo>
                  <a:cubicBezTo>
                    <a:pt x="72601" y="5252"/>
                    <a:pt x="72134" y="6098"/>
                    <a:pt x="70959" y="6340"/>
                  </a:cubicBezTo>
                  <a:cubicBezTo>
                    <a:pt x="70855" y="6427"/>
                    <a:pt x="70769" y="6513"/>
                    <a:pt x="70665" y="6617"/>
                  </a:cubicBezTo>
                  <a:cubicBezTo>
                    <a:pt x="70786" y="6859"/>
                    <a:pt x="70924" y="7083"/>
                    <a:pt x="71097" y="7291"/>
                  </a:cubicBezTo>
                  <a:cubicBezTo>
                    <a:pt x="71304" y="7412"/>
                    <a:pt x="71546" y="7515"/>
                    <a:pt x="71788" y="7567"/>
                  </a:cubicBezTo>
                  <a:cubicBezTo>
                    <a:pt x="71650" y="7550"/>
                    <a:pt x="71512" y="7541"/>
                    <a:pt x="71374" y="7541"/>
                  </a:cubicBezTo>
                  <a:cubicBezTo>
                    <a:pt x="71235" y="7541"/>
                    <a:pt x="71097" y="7550"/>
                    <a:pt x="70959" y="7567"/>
                  </a:cubicBezTo>
                  <a:cubicBezTo>
                    <a:pt x="70569" y="7671"/>
                    <a:pt x="70173" y="7708"/>
                    <a:pt x="69775" y="7708"/>
                  </a:cubicBezTo>
                  <a:cubicBezTo>
                    <a:pt x="68812" y="7708"/>
                    <a:pt x="67832" y="7494"/>
                    <a:pt x="66868" y="7494"/>
                  </a:cubicBezTo>
                  <a:cubicBezTo>
                    <a:pt x="66108" y="7494"/>
                    <a:pt x="65357" y="7627"/>
                    <a:pt x="64634" y="8103"/>
                  </a:cubicBezTo>
                  <a:cubicBezTo>
                    <a:pt x="64271" y="8345"/>
                    <a:pt x="63580" y="8379"/>
                    <a:pt x="63666" y="8863"/>
                  </a:cubicBezTo>
                  <a:cubicBezTo>
                    <a:pt x="63752" y="9382"/>
                    <a:pt x="64167" y="9900"/>
                    <a:pt x="64547" y="10315"/>
                  </a:cubicBezTo>
                  <a:cubicBezTo>
                    <a:pt x="64666" y="10447"/>
                    <a:pt x="64798" y="10498"/>
                    <a:pt x="64939" y="10498"/>
                  </a:cubicBezTo>
                  <a:cubicBezTo>
                    <a:pt x="65148" y="10498"/>
                    <a:pt x="65375" y="10387"/>
                    <a:pt x="65602" y="10263"/>
                  </a:cubicBezTo>
                  <a:cubicBezTo>
                    <a:pt x="66124" y="9977"/>
                    <a:pt x="66711" y="9789"/>
                    <a:pt x="67269" y="9556"/>
                  </a:cubicBezTo>
                  <a:lnTo>
                    <a:pt x="67269" y="9556"/>
                  </a:lnTo>
                  <a:cubicBezTo>
                    <a:pt x="66173" y="11022"/>
                    <a:pt x="64072" y="10911"/>
                    <a:pt x="62975" y="11974"/>
                  </a:cubicBezTo>
                  <a:cubicBezTo>
                    <a:pt x="62086" y="12850"/>
                    <a:pt x="61268" y="13162"/>
                    <a:pt x="60357" y="13162"/>
                  </a:cubicBezTo>
                  <a:cubicBezTo>
                    <a:pt x="59993" y="13162"/>
                    <a:pt x="59613" y="13112"/>
                    <a:pt x="59207" y="13028"/>
                  </a:cubicBezTo>
                  <a:cubicBezTo>
                    <a:pt x="58430" y="12873"/>
                    <a:pt x="57687" y="12510"/>
                    <a:pt x="56926" y="12233"/>
                  </a:cubicBezTo>
                  <a:cubicBezTo>
                    <a:pt x="57173" y="12050"/>
                    <a:pt x="57402" y="11981"/>
                    <a:pt x="57619" y="11981"/>
                  </a:cubicBezTo>
                  <a:cubicBezTo>
                    <a:pt x="58162" y="11981"/>
                    <a:pt x="58632" y="12416"/>
                    <a:pt x="59138" y="12613"/>
                  </a:cubicBezTo>
                  <a:cubicBezTo>
                    <a:pt x="59332" y="12687"/>
                    <a:pt x="59512" y="12718"/>
                    <a:pt x="59680" y="12718"/>
                  </a:cubicBezTo>
                  <a:cubicBezTo>
                    <a:pt x="60502" y="12718"/>
                    <a:pt x="61062" y="11967"/>
                    <a:pt x="61765" y="11680"/>
                  </a:cubicBezTo>
                  <a:cubicBezTo>
                    <a:pt x="62404" y="11421"/>
                    <a:pt x="61903" y="10851"/>
                    <a:pt x="61661" y="10384"/>
                  </a:cubicBezTo>
                  <a:cubicBezTo>
                    <a:pt x="61454" y="9987"/>
                    <a:pt x="61921" y="9745"/>
                    <a:pt x="62249" y="9537"/>
                  </a:cubicBezTo>
                  <a:cubicBezTo>
                    <a:pt x="62664" y="9295"/>
                    <a:pt x="63441" y="9226"/>
                    <a:pt x="63182" y="8518"/>
                  </a:cubicBezTo>
                  <a:cubicBezTo>
                    <a:pt x="63018" y="8098"/>
                    <a:pt x="62703" y="8030"/>
                    <a:pt x="62354" y="8030"/>
                  </a:cubicBezTo>
                  <a:cubicBezTo>
                    <a:pt x="62187" y="8030"/>
                    <a:pt x="62013" y="8045"/>
                    <a:pt x="61845" y="8045"/>
                  </a:cubicBezTo>
                  <a:cubicBezTo>
                    <a:pt x="61771" y="8045"/>
                    <a:pt x="61698" y="8042"/>
                    <a:pt x="61627" y="8034"/>
                  </a:cubicBezTo>
                  <a:cubicBezTo>
                    <a:pt x="61564" y="8027"/>
                    <a:pt x="61502" y="8024"/>
                    <a:pt x="61440" y="8024"/>
                  </a:cubicBezTo>
                  <a:cubicBezTo>
                    <a:pt x="60620" y="8024"/>
                    <a:pt x="59973" y="8583"/>
                    <a:pt x="59080" y="8583"/>
                  </a:cubicBezTo>
                  <a:cubicBezTo>
                    <a:pt x="59004" y="8583"/>
                    <a:pt x="58925" y="8579"/>
                    <a:pt x="58844" y="8570"/>
                  </a:cubicBezTo>
                  <a:cubicBezTo>
                    <a:pt x="57410" y="8414"/>
                    <a:pt x="56391" y="7671"/>
                    <a:pt x="55181" y="7187"/>
                  </a:cubicBezTo>
                  <a:cubicBezTo>
                    <a:pt x="54440" y="6892"/>
                    <a:pt x="53723" y="6767"/>
                    <a:pt x="53025" y="6767"/>
                  </a:cubicBezTo>
                  <a:cubicBezTo>
                    <a:pt x="51022" y="6767"/>
                    <a:pt x="49177" y="7799"/>
                    <a:pt x="47370" y="8812"/>
                  </a:cubicBezTo>
                  <a:cubicBezTo>
                    <a:pt x="46903" y="9071"/>
                    <a:pt x="46765" y="9434"/>
                    <a:pt x="46972" y="9969"/>
                  </a:cubicBezTo>
                  <a:cubicBezTo>
                    <a:pt x="47155" y="10426"/>
                    <a:pt x="47351" y="10748"/>
                    <a:pt x="47819" y="10748"/>
                  </a:cubicBezTo>
                  <a:cubicBezTo>
                    <a:pt x="47883" y="10748"/>
                    <a:pt x="47952" y="10742"/>
                    <a:pt x="48026" y="10730"/>
                  </a:cubicBezTo>
                  <a:lnTo>
                    <a:pt x="50498" y="10280"/>
                  </a:lnTo>
                  <a:cubicBezTo>
                    <a:pt x="50618" y="10263"/>
                    <a:pt x="50739" y="10229"/>
                    <a:pt x="50878" y="10194"/>
                  </a:cubicBezTo>
                  <a:lnTo>
                    <a:pt x="50878" y="10194"/>
                  </a:lnTo>
                  <a:cubicBezTo>
                    <a:pt x="50878" y="10298"/>
                    <a:pt x="50860" y="10401"/>
                    <a:pt x="50860" y="10505"/>
                  </a:cubicBezTo>
                  <a:cubicBezTo>
                    <a:pt x="50614" y="11663"/>
                    <a:pt x="50148" y="12321"/>
                    <a:pt x="49280" y="12321"/>
                  </a:cubicBezTo>
                  <a:cubicBezTo>
                    <a:pt x="48931" y="12321"/>
                    <a:pt x="48517" y="12214"/>
                    <a:pt x="48026" y="11991"/>
                  </a:cubicBezTo>
                  <a:cubicBezTo>
                    <a:pt x="46374" y="11254"/>
                    <a:pt x="44693" y="10979"/>
                    <a:pt x="42955" y="10979"/>
                  </a:cubicBezTo>
                  <a:cubicBezTo>
                    <a:pt x="42002" y="10979"/>
                    <a:pt x="41033" y="11062"/>
                    <a:pt x="40042" y="11196"/>
                  </a:cubicBezTo>
                  <a:cubicBezTo>
                    <a:pt x="38536" y="11404"/>
                    <a:pt x="37062" y="12285"/>
                    <a:pt x="35569" y="12285"/>
                  </a:cubicBezTo>
                  <a:cubicBezTo>
                    <a:pt x="35195" y="12285"/>
                    <a:pt x="34820" y="12230"/>
                    <a:pt x="34443" y="12095"/>
                  </a:cubicBezTo>
                  <a:cubicBezTo>
                    <a:pt x="32698" y="11490"/>
                    <a:pt x="30900" y="11110"/>
                    <a:pt x="29068" y="10920"/>
                  </a:cubicBezTo>
                  <a:cubicBezTo>
                    <a:pt x="27080" y="10698"/>
                    <a:pt x="25171" y="10202"/>
                    <a:pt x="23146" y="10202"/>
                  </a:cubicBezTo>
                  <a:cubicBezTo>
                    <a:pt x="22337" y="10202"/>
                    <a:pt x="21510" y="10281"/>
                    <a:pt x="20652" y="10488"/>
                  </a:cubicBezTo>
                  <a:cubicBezTo>
                    <a:pt x="18383" y="11055"/>
                    <a:pt x="16215" y="12269"/>
                    <a:pt x="13793" y="12269"/>
                  </a:cubicBezTo>
                  <a:cubicBezTo>
                    <a:pt x="13559" y="12269"/>
                    <a:pt x="13322" y="12258"/>
                    <a:pt x="13083" y="12233"/>
                  </a:cubicBezTo>
                  <a:cubicBezTo>
                    <a:pt x="13049" y="12230"/>
                    <a:pt x="13015" y="12229"/>
                    <a:pt x="12982" y="12229"/>
                  </a:cubicBezTo>
                  <a:cubicBezTo>
                    <a:pt x="12473" y="12229"/>
                    <a:pt x="12176" y="12605"/>
                    <a:pt x="12323" y="13287"/>
                  </a:cubicBezTo>
                  <a:cubicBezTo>
                    <a:pt x="12498" y="14071"/>
                    <a:pt x="12325" y="14707"/>
                    <a:pt x="11687" y="14707"/>
                  </a:cubicBezTo>
                  <a:cubicBezTo>
                    <a:pt x="11510" y="14707"/>
                    <a:pt x="11296" y="14658"/>
                    <a:pt x="11044" y="14549"/>
                  </a:cubicBezTo>
                  <a:cubicBezTo>
                    <a:pt x="10655" y="14378"/>
                    <a:pt x="10292" y="14308"/>
                    <a:pt x="9947" y="14308"/>
                  </a:cubicBezTo>
                  <a:cubicBezTo>
                    <a:pt x="9034" y="14308"/>
                    <a:pt x="8242" y="14801"/>
                    <a:pt x="7415" y="15240"/>
                  </a:cubicBezTo>
                  <a:cubicBezTo>
                    <a:pt x="6965" y="15482"/>
                    <a:pt x="6672" y="15914"/>
                    <a:pt x="6879" y="16467"/>
                  </a:cubicBezTo>
                  <a:cubicBezTo>
                    <a:pt x="7027" y="16886"/>
                    <a:pt x="7334" y="16988"/>
                    <a:pt x="7700" y="16988"/>
                  </a:cubicBezTo>
                  <a:cubicBezTo>
                    <a:pt x="7802" y="16988"/>
                    <a:pt x="7910" y="16980"/>
                    <a:pt x="8020" y="16968"/>
                  </a:cubicBezTo>
                  <a:cubicBezTo>
                    <a:pt x="8305" y="16929"/>
                    <a:pt x="8590" y="16910"/>
                    <a:pt x="8875" y="16910"/>
                  </a:cubicBezTo>
                  <a:cubicBezTo>
                    <a:pt x="8970" y="16910"/>
                    <a:pt x="9065" y="16912"/>
                    <a:pt x="9160" y="16917"/>
                  </a:cubicBezTo>
                  <a:cubicBezTo>
                    <a:pt x="9186" y="16919"/>
                    <a:pt x="9214" y="16920"/>
                    <a:pt x="9242" y="16920"/>
                  </a:cubicBezTo>
                  <a:cubicBezTo>
                    <a:pt x="9458" y="16920"/>
                    <a:pt x="9735" y="16862"/>
                    <a:pt x="9947" y="16862"/>
                  </a:cubicBezTo>
                  <a:cubicBezTo>
                    <a:pt x="10131" y="16862"/>
                    <a:pt x="10266" y="16906"/>
                    <a:pt x="10266" y="17072"/>
                  </a:cubicBezTo>
                  <a:cubicBezTo>
                    <a:pt x="10266" y="17498"/>
                    <a:pt x="9728" y="17637"/>
                    <a:pt x="9291" y="17637"/>
                  </a:cubicBezTo>
                  <a:cubicBezTo>
                    <a:pt x="9214" y="17637"/>
                    <a:pt x="9141" y="17633"/>
                    <a:pt x="9074" y="17625"/>
                  </a:cubicBezTo>
                  <a:cubicBezTo>
                    <a:pt x="8873" y="17604"/>
                    <a:pt x="8677" y="17594"/>
                    <a:pt x="8484" y="17594"/>
                  </a:cubicBezTo>
                  <a:cubicBezTo>
                    <a:pt x="6314" y="17594"/>
                    <a:pt x="4587" y="18859"/>
                    <a:pt x="2714" y="19716"/>
                  </a:cubicBezTo>
                  <a:cubicBezTo>
                    <a:pt x="1193" y="20407"/>
                    <a:pt x="2351" y="21548"/>
                    <a:pt x="2282" y="22429"/>
                  </a:cubicBezTo>
                  <a:cubicBezTo>
                    <a:pt x="2264" y="22814"/>
                    <a:pt x="2455" y="22907"/>
                    <a:pt x="2706" y="22907"/>
                  </a:cubicBezTo>
                  <a:cubicBezTo>
                    <a:pt x="2939" y="22907"/>
                    <a:pt x="3223" y="22827"/>
                    <a:pt x="3440" y="22827"/>
                  </a:cubicBezTo>
                  <a:cubicBezTo>
                    <a:pt x="3665" y="22827"/>
                    <a:pt x="3872" y="22982"/>
                    <a:pt x="4079" y="23069"/>
                  </a:cubicBezTo>
                  <a:cubicBezTo>
                    <a:pt x="3924" y="23242"/>
                    <a:pt x="3751" y="23380"/>
                    <a:pt x="3544" y="23501"/>
                  </a:cubicBezTo>
                  <a:cubicBezTo>
                    <a:pt x="2610" y="23881"/>
                    <a:pt x="1643" y="24192"/>
                    <a:pt x="709" y="24589"/>
                  </a:cubicBezTo>
                  <a:cubicBezTo>
                    <a:pt x="329" y="24745"/>
                    <a:pt x="1" y="25142"/>
                    <a:pt x="226" y="25609"/>
                  </a:cubicBezTo>
                  <a:cubicBezTo>
                    <a:pt x="325" y="25816"/>
                    <a:pt x="462" y="25880"/>
                    <a:pt x="615" y="25880"/>
                  </a:cubicBezTo>
                  <a:cubicBezTo>
                    <a:pt x="807" y="25880"/>
                    <a:pt x="1026" y="25778"/>
                    <a:pt x="1228" y="25730"/>
                  </a:cubicBezTo>
                  <a:cubicBezTo>
                    <a:pt x="2248" y="25454"/>
                    <a:pt x="3354" y="25350"/>
                    <a:pt x="4252" y="24866"/>
                  </a:cubicBezTo>
                  <a:cubicBezTo>
                    <a:pt x="4601" y="24679"/>
                    <a:pt x="4965" y="24620"/>
                    <a:pt x="5336" y="24620"/>
                  </a:cubicBezTo>
                  <a:cubicBezTo>
                    <a:pt x="5952" y="24620"/>
                    <a:pt x="6585" y="24782"/>
                    <a:pt x="7191" y="24782"/>
                  </a:cubicBezTo>
                  <a:cubicBezTo>
                    <a:pt x="7702" y="24782"/>
                    <a:pt x="8195" y="24667"/>
                    <a:pt x="8642" y="24244"/>
                  </a:cubicBezTo>
                  <a:cubicBezTo>
                    <a:pt x="9143" y="23760"/>
                    <a:pt x="9627" y="23276"/>
                    <a:pt x="10128" y="22809"/>
                  </a:cubicBezTo>
                  <a:cubicBezTo>
                    <a:pt x="10518" y="22438"/>
                    <a:pt x="10935" y="22335"/>
                    <a:pt x="11366" y="22335"/>
                  </a:cubicBezTo>
                  <a:cubicBezTo>
                    <a:pt x="11904" y="22335"/>
                    <a:pt x="12465" y="22495"/>
                    <a:pt x="13026" y="22495"/>
                  </a:cubicBezTo>
                  <a:cubicBezTo>
                    <a:pt x="13270" y="22495"/>
                    <a:pt x="13515" y="22465"/>
                    <a:pt x="13757" y="22377"/>
                  </a:cubicBezTo>
                  <a:cubicBezTo>
                    <a:pt x="14876" y="21972"/>
                    <a:pt x="15968" y="21278"/>
                    <a:pt x="17215" y="21278"/>
                  </a:cubicBezTo>
                  <a:cubicBezTo>
                    <a:pt x="17721" y="21278"/>
                    <a:pt x="18252" y="21392"/>
                    <a:pt x="18820" y="21686"/>
                  </a:cubicBezTo>
                  <a:cubicBezTo>
                    <a:pt x="20272" y="22429"/>
                    <a:pt x="22242" y="22343"/>
                    <a:pt x="21966" y="24780"/>
                  </a:cubicBezTo>
                  <a:cubicBezTo>
                    <a:pt x="21914" y="25212"/>
                    <a:pt x="22104" y="25868"/>
                    <a:pt x="22415" y="26127"/>
                  </a:cubicBezTo>
                  <a:cubicBezTo>
                    <a:pt x="23746" y="27251"/>
                    <a:pt x="23659" y="29411"/>
                    <a:pt x="23210" y="29981"/>
                  </a:cubicBezTo>
                  <a:cubicBezTo>
                    <a:pt x="22052" y="31485"/>
                    <a:pt x="22484" y="32573"/>
                    <a:pt x="22985" y="33973"/>
                  </a:cubicBezTo>
                  <a:cubicBezTo>
                    <a:pt x="23124" y="34405"/>
                    <a:pt x="22795" y="35045"/>
                    <a:pt x="22553" y="35529"/>
                  </a:cubicBezTo>
                  <a:cubicBezTo>
                    <a:pt x="21447" y="37844"/>
                    <a:pt x="19356" y="39469"/>
                    <a:pt x="18233" y="41802"/>
                  </a:cubicBezTo>
                  <a:cubicBezTo>
                    <a:pt x="17455" y="43409"/>
                    <a:pt x="17058" y="48783"/>
                    <a:pt x="18354" y="49734"/>
                  </a:cubicBezTo>
                  <a:cubicBezTo>
                    <a:pt x="20220" y="51116"/>
                    <a:pt x="19927" y="52862"/>
                    <a:pt x="20238" y="54659"/>
                  </a:cubicBezTo>
                  <a:cubicBezTo>
                    <a:pt x="20428" y="55748"/>
                    <a:pt x="20410" y="57528"/>
                    <a:pt x="20687" y="57752"/>
                  </a:cubicBezTo>
                  <a:cubicBezTo>
                    <a:pt x="22380" y="59083"/>
                    <a:pt x="22242" y="61364"/>
                    <a:pt x="23625" y="62764"/>
                  </a:cubicBezTo>
                  <a:cubicBezTo>
                    <a:pt x="23915" y="63066"/>
                    <a:pt x="24197" y="63258"/>
                    <a:pt x="24508" y="63258"/>
                  </a:cubicBezTo>
                  <a:cubicBezTo>
                    <a:pt x="24660" y="63258"/>
                    <a:pt x="24820" y="63212"/>
                    <a:pt x="24990" y="63110"/>
                  </a:cubicBezTo>
                  <a:cubicBezTo>
                    <a:pt x="25508" y="62816"/>
                    <a:pt x="25526" y="62246"/>
                    <a:pt x="25197" y="61831"/>
                  </a:cubicBezTo>
                  <a:cubicBezTo>
                    <a:pt x="23607" y="59671"/>
                    <a:pt x="23746" y="56888"/>
                    <a:pt x="22536" y="54590"/>
                  </a:cubicBezTo>
                  <a:cubicBezTo>
                    <a:pt x="22415" y="54348"/>
                    <a:pt x="22605" y="53933"/>
                    <a:pt x="22692" y="53605"/>
                  </a:cubicBezTo>
                  <a:cubicBezTo>
                    <a:pt x="22704" y="53568"/>
                    <a:pt x="22878" y="53539"/>
                    <a:pt x="22981" y="53539"/>
                  </a:cubicBezTo>
                  <a:cubicBezTo>
                    <a:pt x="23021" y="53539"/>
                    <a:pt x="23050" y="53543"/>
                    <a:pt x="23054" y="53553"/>
                  </a:cubicBezTo>
                  <a:cubicBezTo>
                    <a:pt x="23175" y="53812"/>
                    <a:pt x="23366" y="54106"/>
                    <a:pt x="23366" y="54400"/>
                  </a:cubicBezTo>
                  <a:cubicBezTo>
                    <a:pt x="23383" y="56819"/>
                    <a:pt x="24973" y="58617"/>
                    <a:pt x="26027" y="60569"/>
                  </a:cubicBezTo>
                  <a:cubicBezTo>
                    <a:pt x="26977" y="62297"/>
                    <a:pt x="28654" y="63663"/>
                    <a:pt x="27720" y="65978"/>
                  </a:cubicBezTo>
                  <a:cubicBezTo>
                    <a:pt x="27530" y="66445"/>
                    <a:pt x="27928" y="66791"/>
                    <a:pt x="28273" y="67136"/>
                  </a:cubicBezTo>
                  <a:cubicBezTo>
                    <a:pt x="29138" y="68000"/>
                    <a:pt x="30226" y="68536"/>
                    <a:pt x="31246" y="69193"/>
                  </a:cubicBezTo>
                  <a:cubicBezTo>
                    <a:pt x="32910" y="70222"/>
                    <a:pt x="34447" y="71516"/>
                    <a:pt x="36422" y="71516"/>
                  </a:cubicBezTo>
                  <a:cubicBezTo>
                    <a:pt x="36867" y="71516"/>
                    <a:pt x="37334" y="71451"/>
                    <a:pt x="37830" y="71301"/>
                  </a:cubicBezTo>
                  <a:cubicBezTo>
                    <a:pt x="37930" y="71272"/>
                    <a:pt x="38022" y="71258"/>
                    <a:pt x="38107" y="71258"/>
                  </a:cubicBezTo>
                  <a:cubicBezTo>
                    <a:pt x="38527" y="71258"/>
                    <a:pt x="38793" y="71582"/>
                    <a:pt x="39023" y="71941"/>
                  </a:cubicBezTo>
                  <a:cubicBezTo>
                    <a:pt x="39748" y="73098"/>
                    <a:pt x="40768" y="73721"/>
                    <a:pt x="42116" y="74032"/>
                  </a:cubicBezTo>
                  <a:cubicBezTo>
                    <a:pt x="43585" y="74360"/>
                    <a:pt x="45296" y="74775"/>
                    <a:pt x="45745" y="76399"/>
                  </a:cubicBezTo>
                  <a:cubicBezTo>
                    <a:pt x="46194" y="78110"/>
                    <a:pt x="47439" y="79112"/>
                    <a:pt x="48648" y="79907"/>
                  </a:cubicBezTo>
                  <a:cubicBezTo>
                    <a:pt x="49237" y="80296"/>
                    <a:pt x="50039" y="81326"/>
                    <a:pt x="50895" y="81326"/>
                  </a:cubicBezTo>
                  <a:cubicBezTo>
                    <a:pt x="51372" y="81326"/>
                    <a:pt x="51865" y="81007"/>
                    <a:pt x="52347" y="80080"/>
                  </a:cubicBezTo>
                  <a:cubicBezTo>
                    <a:pt x="52462" y="79850"/>
                    <a:pt x="52631" y="79714"/>
                    <a:pt x="52813" y="79714"/>
                  </a:cubicBezTo>
                  <a:cubicBezTo>
                    <a:pt x="53013" y="79714"/>
                    <a:pt x="53228" y="79880"/>
                    <a:pt x="53401" y="80270"/>
                  </a:cubicBezTo>
                  <a:cubicBezTo>
                    <a:pt x="54593" y="83156"/>
                    <a:pt x="53919" y="85697"/>
                    <a:pt x="51621" y="87943"/>
                  </a:cubicBezTo>
                  <a:cubicBezTo>
                    <a:pt x="50498" y="89049"/>
                    <a:pt x="49806" y="90604"/>
                    <a:pt x="50774" y="92194"/>
                  </a:cubicBezTo>
                  <a:cubicBezTo>
                    <a:pt x="51085" y="92730"/>
                    <a:pt x="51068" y="92886"/>
                    <a:pt x="50688" y="93283"/>
                  </a:cubicBezTo>
                  <a:cubicBezTo>
                    <a:pt x="49685" y="94337"/>
                    <a:pt x="49703" y="95875"/>
                    <a:pt x="50567" y="96636"/>
                  </a:cubicBezTo>
                  <a:cubicBezTo>
                    <a:pt x="52208" y="98087"/>
                    <a:pt x="52986" y="99971"/>
                    <a:pt x="53971" y="101803"/>
                  </a:cubicBezTo>
                  <a:cubicBezTo>
                    <a:pt x="55440" y="104516"/>
                    <a:pt x="56771" y="107281"/>
                    <a:pt x="59933" y="108629"/>
                  </a:cubicBezTo>
                  <a:cubicBezTo>
                    <a:pt x="61661" y="109372"/>
                    <a:pt x="62629" y="111014"/>
                    <a:pt x="62664" y="113122"/>
                  </a:cubicBezTo>
                  <a:cubicBezTo>
                    <a:pt x="62716" y="116319"/>
                    <a:pt x="62871" y="119516"/>
                    <a:pt x="63096" y="122713"/>
                  </a:cubicBezTo>
                  <a:cubicBezTo>
                    <a:pt x="63251" y="125115"/>
                    <a:pt x="64426" y="127431"/>
                    <a:pt x="63631" y="129920"/>
                  </a:cubicBezTo>
                  <a:cubicBezTo>
                    <a:pt x="63303" y="130922"/>
                    <a:pt x="63459" y="131907"/>
                    <a:pt x="63839" y="132875"/>
                  </a:cubicBezTo>
                  <a:cubicBezTo>
                    <a:pt x="64323" y="134067"/>
                    <a:pt x="64461" y="135363"/>
                    <a:pt x="64288" y="136642"/>
                  </a:cubicBezTo>
                  <a:cubicBezTo>
                    <a:pt x="64184" y="137593"/>
                    <a:pt x="64582" y="138664"/>
                    <a:pt x="65653" y="139148"/>
                  </a:cubicBezTo>
                  <a:cubicBezTo>
                    <a:pt x="65680" y="139159"/>
                    <a:pt x="65711" y="139163"/>
                    <a:pt x="65743" y="139163"/>
                  </a:cubicBezTo>
                  <a:cubicBezTo>
                    <a:pt x="65886" y="139163"/>
                    <a:pt x="66069" y="139076"/>
                    <a:pt x="66205" y="139076"/>
                  </a:cubicBezTo>
                  <a:cubicBezTo>
                    <a:pt x="66332" y="139076"/>
                    <a:pt x="66419" y="139151"/>
                    <a:pt x="66397" y="139442"/>
                  </a:cubicBezTo>
                  <a:cubicBezTo>
                    <a:pt x="66362" y="139995"/>
                    <a:pt x="67071" y="140565"/>
                    <a:pt x="66293" y="141135"/>
                  </a:cubicBezTo>
                  <a:cubicBezTo>
                    <a:pt x="65895" y="141412"/>
                    <a:pt x="65360" y="142259"/>
                    <a:pt x="65774" y="142414"/>
                  </a:cubicBezTo>
                  <a:cubicBezTo>
                    <a:pt x="66898" y="142846"/>
                    <a:pt x="66500" y="143797"/>
                    <a:pt x="66777" y="144488"/>
                  </a:cubicBezTo>
                  <a:cubicBezTo>
                    <a:pt x="67468" y="146164"/>
                    <a:pt x="68505" y="147668"/>
                    <a:pt x="69801" y="148929"/>
                  </a:cubicBezTo>
                  <a:cubicBezTo>
                    <a:pt x="71823" y="150906"/>
                    <a:pt x="74091" y="152091"/>
                    <a:pt x="76808" y="152091"/>
                  </a:cubicBezTo>
                  <a:cubicBezTo>
                    <a:pt x="77226" y="152091"/>
                    <a:pt x="77656" y="152063"/>
                    <a:pt x="78096" y="152005"/>
                  </a:cubicBezTo>
                  <a:cubicBezTo>
                    <a:pt x="78355" y="151953"/>
                    <a:pt x="78580" y="151781"/>
                    <a:pt x="78718" y="151556"/>
                  </a:cubicBezTo>
                  <a:cubicBezTo>
                    <a:pt x="78874" y="151262"/>
                    <a:pt x="78615" y="151038"/>
                    <a:pt x="78355" y="150882"/>
                  </a:cubicBezTo>
                  <a:cubicBezTo>
                    <a:pt x="77595" y="150415"/>
                    <a:pt x="76835" y="149914"/>
                    <a:pt x="76040" y="149482"/>
                  </a:cubicBezTo>
                  <a:cubicBezTo>
                    <a:pt x="73914" y="148342"/>
                    <a:pt x="73551" y="146648"/>
                    <a:pt x="74899" y="144695"/>
                  </a:cubicBezTo>
                  <a:cubicBezTo>
                    <a:pt x="75608" y="143658"/>
                    <a:pt x="75694" y="142570"/>
                    <a:pt x="74173" y="142017"/>
                  </a:cubicBezTo>
                  <a:cubicBezTo>
                    <a:pt x="73707" y="141861"/>
                    <a:pt x="72929" y="141550"/>
                    <a:pt x="73551" y="140997"/>
                  </a:cubicBezTo>
                  <a:cubicBezTo>
                    <a:pt x="74260" y="140340"/>
                    <a:pt x="74260" y="139597"/>
                    <a:pt x="74415" y="138837"/>
                  </a:cubicBezTo>
                  <a:cubicBezTo>
                    <a:pt x="74605" y="137783"/>
                    <a:pt x="73534" y="136193"/>
                    <a:pt x="75677" y="135985"/>
                  </a:cubicBezTo>
                  <a:cubicBezTo>
                    <a:pt x="75746" y="135985"/>
                    <a:pt x="75850" y="135588"/>
                    <a:pt x="75798" y="135432"/>
                  </a:cubicBezTo>
                  <a:cubicBezTo>
                    <a:pt x="75444" y="134260"/>
                    <a:pt x="75867" y="133923"/>
                    <a:pt x="76900" y="133923"/>
                  </a:cubicBezTo>
                  <a:cubicBezTo>
                    <a:pt x="76978" y="133923"/>
                    <a:pt x="77060" y="133925"/>
                    <a:pt x="77146" y="133929"/>
                  </a:cubicBezTo>
                  <a:cubicBezTo>
                    <a:pt x="77188" y="133931"/>
                    <a:pt x="77231" y="133932"/>
                    <a:pt x="77272" y="133932"/>
                  </a:cubicBezTo>
                  <a:cubicBezTo>
                    <a:pt x="78202" y="133932"/>
                    <a:pt x="78980" y="133388"/>
                    <a:pt x="79427" y="132512"/>
                  </a:cubicBezTo>
                  <a:cubicBezTo>
                    <a:pt x="79859" y="131648"/>
                    <a:pt x="79738" y="130836"/>
                    <a:pt x="79047" y="130110"/>
                  </a:cubicBezTo>
                  <a:cubicBezTo>
                    <a:pt x="78857" y="129902"/>
                    <a:pt x="78822" y="129557"/>
                    <a:pt x="78701" y="129280"/>
                  </a:cubicBezTo>
                  <a:lnTo>
                    <a:pt x="78701" y="129280"/>
                  </a:lnTo>
                  <a:cubicBezTo>
                    <a:pt x="78977" y="129298"/>
                    <a:pt x="79237" y="129332"/>
                    <a:pt x="79513" y="129384"/>
                  </a:cubicBezTo>
                  <a:cubicBezTo>
                    <a:pt x="79669" y="129427"/>
                    <a:pt x="79830" y="129448"/>
                    <a:pt x="79991" y="129448"/>
                  </a:cubicBezTo>
                  <a:cubicBezTo>
                    <a:pt x="80347" y="129448"/>
                    <a:pt x="80702" y="129344"/>
                    <a:pt x="80999" y="129142"/>
                  </a:cubicBezTo>
                  <a:cubicBezTo>
                    <a:pt x="82900" y="128001"/>
                    <a:pt x="83350" y="125841"/>
                    <a:pt x="84473" y="124148"/>
                  </a:cubicBezTo>
                  <a:cubicBezTo>
                    <a:pt x="85216" y="123024"/>
                    <a:pt x="86149" y="121815"/>
                    <a:pt x="85544" y="120225"/>
                  </a:cubicBezTo>
                  <a:cubicBezTo>
                    <a:pt x="85026" y="118808"/>
                    <a:pt x="85959" y="118186"/>
                    <a:pt x="86927" y="117356"/>
                  </a:cubicBezTo>
                  <a:cubicBezTo>
                    <a:pt x="88258" y="116233"/>
                    <a:pt x="90314" y="116371"/>
                    <a:pt x="91230" y="115213"/>
                  </a:cubicBezTo>
                  <a:cubicBezTo>
                    <a:pt x="93096" y="112846"/>
                    <a:pt x="93788" y="109908"/>
                    <a:pt x="93874" y="106866"/>
                  </a:cubicBezTo>
                  <a:cubicBezTo>
                    <a:pt x="93909" y="105743"/>
                    <a:pt x="93563" y="104637"/>
                    <a:pt x="94635" y="103635"/>
                  </a:cubicBezTo>
                  <a:cubicBezTo>
                    <a:pt x="95637" y="102650"/>
                    <a:pt x="96432" y="101492"/>
                    <a:pt x="97002" y="100213"/>
                  </a:cubicBezTo>
                  <a:cubicBezTo>
                    <a:pt x="98350" y="97189"/>
                    <a:pt x="97555" y="95668"/>
                    <a:pt x="93770" y="93404"/>
                  </a:cubicBezTo>
                  <a:cubicBezTo>
                    <a:pt x="92864" y="92866"/>
                    <a:pt x="92012" y="92178"/>
                    <a:pt x="90923" y="92178"/>
                  </a:cubicBezTo>
                  <a:cubicBezTo>
                    <a:pt x="90787" y="92178"/>
                    <a:pt x="90648" y="92189"/>
                    <a:pt x="90504" y="92212"/>
                  </a:cubicBezTo>
                  <a:cubicBezTo>
                    <a:pt x="90375" y="92232"/>
                    <a:pt x="90250" y="92241"/>
                    <a:pt x="90128" y="92241"/>
                  </a:cubicBezTo>
                  <a:cubicBezTo>
                    <a:pt x="89316" y="92241"/>
                    <a:pt x="88640" y="91827"/>
                    <a:pt x="87964" y="91451"/>
                  </a:cubicBezTo>
                  <a:cubicBezTo>
                    <a:pt x="86720" y="90760"/>
                    <a:pt x="85423" y="90190"/>
                    <a:pt x="84076" y="89740"/>
                  </a:cubicBezTo>
                  <a:cubicBezTo>
                    <a:pt x="83419" y="89533"/>
                    <a:pt x="82365" y="89412"/>
                    <a:pt x="82226" y="88306"/>
                  </a:cubicBezTo>
                  <a:cubicBezTo>
                    <a:pt x="81898" y="85511"/>
                    <a:pt x="80349" y="82231"/>
                    <a:pt x="77208" y="82231"/>
                  </a:cubicBezTo>
                  <a:cubicBezTo>
                    <a:pt x="77047" y="82231"/>
                    <a:pt x="76883" y="82240"/>
                    <a:pt x="76714" y="82258"/>
                  </a:cubicBezTo>
                  <a:cubicBezTo>
                    <a:pt x="76610" y="82274"/>
                    <a:pt x="76507" y="82282"/>
                    <a:pt x="76405" y="82282"/>
                  </a:cubicBezTo>
                  <a:cubicBezTo>
                    <a:pt x="75873" y="82282"/>
                    <a:pt x="75365" y="82061"/>
                    <a:pt x="75003" y="81670"/>
                  </a:cubicBezTo>
                  <a:cubicBezTo>
                    <a:pt x="73810" y="80478"/>
                    <a:pt x="72722" y="79147"/>
                    <a:pt x="71356" y="78179"/>
                  </a:cubicBezTo>
                  <a:cubicBezTo>
                    <a:pt x="70652" y="77672"/>
                    <a:pt x="69937" y="76844"/>
                    <a:pt x="68958" y="76844"/>
                  </a:cubicBezTo>
                  <a:cubicBezTo>
                    <a:pt x="68735" y="76844"/>
                    <a:pt x="68499" y="76887"/>
                    <a:pt x="68246" y="76987"/>
                  </a:cubicBezTo>
                  <a:cubicBezTo>
                    <a:pt x="68013" y="77081"/>
                    <a:pt x="67785" y="77113"/>
                    <a:pt x="67562" y="77113"/>
                  </a:cubicBezTo>
                  <a:cubicBezTo>
                    <a:pt x="67089" y="77113"/>
                    <a:pt x="66635" y="76969"/>
                    <a:pt x="66189" y="76969"/>
                  </a:cubicBezTo>
                  <a:cubicBezTo>
                    <a:pt x="64783" y="76969"/>
                    <a:pt x="63941" y="75706"/>
                    <a:pt x="62605" y="75706"/>
                  </a:cubicBezTo>
                  <a:cubicBezTo>
                    <a:pt x="62579" y="75706"/>
                    <a:pt x="62552" y="75707"/>
                    <a:pt x="62525" y="75708"/>
                  </a:cubicBezTo>
                  <a:cubicBezTo>
                    <a:pt x="62280" y="75708"/>
                    <a:pt x="61828" y="76012"/>
                    <a:pt x="61511" y="76012"/>
                  </a:cubicBezTo>
                  <a:cubicBezTo>
                    <a:pt x="61248" y="76012"/>
                    <a:pt x="61077" y="75802"/>
                    <a:pt x="61195" y="75034"/>
                  </a:cubicBezTo>
                  <a:cubicBezTo>
                    <a:pt x="61232" y="74788"/>
                    <a:pt x="60883" y="74612"/>
                    <a:pt x="60617" y="74612"/>
                  </a:cubicBezTo>
                  <a:cubicBezTo>
                    <a:pt x="60509" y="74612"/>
                    <a:pt x="60415" y="74641"/>
                    <a:pt x="60365" y="74706"/>
                  </a:cubicBezTo>
                  <a:cubicBezTo>
                    <a:pt x="59225" y="76088"/>
                    <a:pt x="57099" y="76071"/>
                    <a:pt x="56166" y="77747"/>
                  </a:cubicBezTo>
                  <a:cubicBezTo>
                    <a:pt x="55842" y="78325"/>
                    <a:pt x="55457" y="78771"/>
                    <a:pt x="54917" y="78771"/>
                  </a:cubicBezTo>
                  <a:cubicBezTo>
                    <a:pt x="54649" y="78771"/>
                    <a:pt x="54343" y="78661"/>
                    <a:pt x="53988" y="78404"/>
                  </a:cubicBezTo>
                  <a:cubicBezTo>
                    <a:pt x="53637" y="78125"/>
                    <a:pt x="53206" y="77982"/>
                    <a:pt x="52772" y="77982"/>
                  </a:cubicBezTo>
                  <a:cubicBezTo>
                    <a:pt x="52480" y="77982"/>
                    <a:pt x="52186" y="78047"/>
                    <a:pt x="51915" y="78179"/>
                  </a:cubicBezTo>
                  <a:cubicBezTo>
                    <a:pt x="51373" y="78410"/>
                    <a:pt x="50918" y="78527"/>
                    <a:pt x="50541" y="78527"/>
                  </a:cubicBezTo>
                  <a:cubicBezTo>
                    <a:pt x="49618" y="78527"/>
                    <a:pt x="49166" y="77825"/>
                    <a:pt x="49080" y="76365"/>
                  </a:cubicBezTo>
                  <a:cubicBezTo>
                    <a:pt x="49046" y="75397"/>
                    <a:pt x="49184" y="74446"/>
                    <a:pt x="49478" y="73530"/>
                  </a:cubicBezTo>
                  <a:cubicBezTo>
                    <a:pt x="50012" y="71861"/>
                    <a:pt x="49095" y="70692"/>
                    <a:pt x="47366" y="70692"/>
                  </a:cubicBezTo>
                  <a:cubicBezTo>
                    <a:pt x="47305" y="70692"/>
                    <a:pt x="47243" y="70693"/>
                    <a:pt x="47179" y="70696"/>
                  </a:cubicBezTo>
                  <a:cubicBezTo>
                    <a:pt x="46730" y="70714"/>
                    <a:pt x="46281" y="70765"/>
                    <a:pt x="45814" y="70783"/>
                  </a:cubicBezTo>
                  <a:cubicBezTo>
                    <a:pt x="45755" y="70784"/>
                    <a:pt x="45699" y="70786"/>
                    <a:pt x="45645" y="70786"/>
                  </a:cubicBezTo>
                  <a:cubicBezTo>
                    <a:pt x="45148" y="70786"/>
                    <a:pt x="44886" y="70683"/>
                    <a:pt x="45088" y="69919"/>
                  </a:cubicBezTo>
                  <a:cubicBezTo>
                    <a:pt x="45469" y="68484"/>
                    <a:pt x="46143" y="67240"/>
                    <a:pt x="46886" y="65996"/>
                  </a:cubicBezTo>
                  <a:cubicBezTo>
                    <a:pt x="47214" y="65443"/>
                    <a:pt x="47231" y="64993"/>
                    <a:pt x="46747" y="64613"/>
                  </a:cubicBezTo>
                  <a:cubicBezTo>
                    <a:pt x="46406" y="64334"/>
                    <a:pt x="45929" y="64209"/>
                    <a:pt x="45417" y="64209"/>
                  </a:cubicBezTo>
                  <a:cubicBezTo>
                    <a:pt x="44221" y="64209"/>
                    <a:pt x="42833" y="64889"/>
                    <a:pt x="42531" y="65857"/>
                  </a:cubicBezTo>
                  <a:cubicBezTo>
                    <a:pt x="42161" y="67044"/>
                    <a:pt x="40793" y="67929"/>
                    <a:pt x="39553" y="67929"/>
                  </a:cubicBezTo>
                  <a:cubicBezTo>
                    <a:pt x="39113" y="67929"/>
                    <a:pt x="38689" y="67817"/>
                    <a:pt x="38331" y="67568"/>
                  </a:cubicBezTo>
                  <a:cubicBezTo>
                    <a:pt x="36966" y="66601"/>
                    <a:pt x="35998" y="64872"/>
                    <a:pt x="36517" y="63455"/>
                  </a:cubicBezTo>
                  <a:cubicBezTo>
                    <a:pt x="37571" y="60569"/>
                    <a:pt x="37986" y="56802"/>
                    <a:pt x="41822" y="56093"/>
                  </a:cubicBezTo>
                  <a:cubicBezTo>
                    <a:pt x="44259" y="55627"/>
                    <a:pt x="46696" y="55299"/>
                    <a:pt x="49167" y="55126"/>
                  </a:cubicBezTo>
                  <a:cubicBezTo>
                    <a:pt x="49252" y="55120"/>
                    <a:pt x="49338" y="55117"/>
                    <a:pt x="49425" y="55117"/>
                  </a:cubicBezTo>
                  <a:cubicBezTo>
                    <a:pt x="50819" y="55117"/>
                    <a:pt x="52364" y="55920"/>
                    <a:pt x="51811" y="58133"/>
                  </a:cubicBezTo>
                  <a:cubicBezTo>
                    <a:pt x="51707" y="58582"/>
                    <a:pt x="52087" y="59204"/>
                    <a:pt x="52329" y="59688"/>
                  </a:cubicBezTo>
                  <a:cubicBezTo>
                    <a:pt x="52602" y="60250"/>
                    <a:pt x="52992" y="60846"/>
                    <a:pt x="53666" y="60846"/>
                  </a:cubicBezTo>
                  <a:cubicBezTo>
                    <a:pt x="53675" y="60846"/>
                    <a:pt x="53685" y="60846"/>
                    <a:pt x="53695" y="60846"/>
                  </a:cubicBezTo>
                  <a:cubicBezTo>
                    <a:pt x="54455" y="60811"/>
                    <a:pt x="54628" y="60085"/>
                    <a:pt x="54852" y="59498"/>
                  </a:cubicBezTo>
                  <a:cubicBezTo>
                    <a:pt x="55146" y="58703"/>
                    <a:pt x="55146" y="57822"/>
                    <a:pt x="54887" y="57027"/>
                  </a:cubicBezTo>
                  <a:cubicBezTo>
                    <a:pt x="54127" y="54642"/>
                    <a:pt x="54922" y="53017"/>
                    <a:pt x="57116" y="51894"/>
                  </a:cubicBezTo>
                  <a:cubicBezTo>
                    <a:pt x="58291" y="51307"/>
                    <a:pt x="59328" y="50442"/>
                    <a:pt x="60469" y="49786"/>
                  </a:cubicBezTo>
                  <a:cubicBezTo>
                    <a:pt x="62128" y="48818"/>
                    <a:pt x="61575" y="46641"/>
                    <a:pt x="63096" y="45448"/>
                  </a:cubicBezTo>
                  <a:cubicBezTo>
                    <a:pt x="64720" y="44169"/>
                    <a:pt x="65757" y="42113"/>
                    <a:pt x="68194" y="42061"/>
                  </a:cubicBezTo>
                  <a:cubicBezTo>
                    <a:pt x="68574" y="42044"/>
                    <a:pt x="69006" y="41888"/>
                    <a:pt x="69075" y="41456"/>
                  </a:cubicBezTo>
                  <a:cubicBezTo>
                    <a:pt x="69369" y="39711"/>
                    <a:pt x="70924" y="39417"/>
                    <a:pt x="72151" y="38760"/>
                  </a:cubicBezTo>
                  <a:cubicBezTo>
                    <a:pt x="72321" y="38667"/>
                    <a:pt x="72565" y="38512"/>
                    <a:pt x="72753" y="38512"/>
                  </a:cubicBezTo>
                  <a:cubicBezTo>
                    <a:pt x="72950" y="38512"/>
                    <a:pt x="73086" y="38680"/>
                    <a:pt x="73015" y="39261"/>
                  </a:cubicBezTo>
                  <a:cubicBezTo>
                    <a:pt x="72956" y="39796"/>
                    <a:pt x="73330" y="40078"/>
                    <a:pt x="73743" y="40078"/>
                  </a:cubicBezTo>
                  <a:cubicBezTo>
                    <a:pt x="73931" y="40078"/>
                    <a:pt x="74127" y="40020"/>
                    <a:pt x="74294" y="39901"/>
                  </a:cubicBezTo>
                  <a:cubicBezTo>
                    <a:pt x="75746" y="38898"/>
                    <a:pt x="77457" y="38501"/>
                    <a:pt x="78995" y="37723"/>
                  </a:cubicBezTo>
                  <a:cubicBezTo>
                    <a:pt x="79738" y="37326"/>
                    <a:pt x="80291" y="36773"/>
                    <a:pt x="79790" y="35995"/>
                  </a:cubicBezTo>
                  <a:cubicBezTo>
                    <a:pt x="79597" y="35708"/>
                    <a:pt x="79414" y="35603"/>
                    <a:pt x="79239" y="35603"/>
                  </a:cubicBezTo>
                  <a:cubicBezTo>
                    <a:pt x="78865" y="35603"/>
                    <a:pt x="78524" y="36083"/>
                    <a:pt x="78183" y="36306"/>
                  </a:cubicBezTo>
                  <a:cubicBezTo>
                    <a:pt x="77820" y="36545"/>
                    <a:pt x="77447" y="36741"/>
                    <a:pt x="77083" y="36741"/>
                  </a:cubicBezTo>
                  <a:cubicBezTo>
                    <a:pt x="76789" y="36741"/>
                    <a:pt x="76501" y="36612"/>
                    <a:pt x="76230" y="36272"/>
                  </a:cubicBezTo>
                  <a:cubicBezTo>
                    <a:pt x="75677" y="35563"/>
                    <a:pt x="76126" y="35148"/>
                    <a:pt x="76731" y="34751"/>
                  </a:cubicBezTo>
                  <a:cubicBezTo>
                    <a:pt x="77318" y="34371"/>
                    <a:pt x="77284" y="33818"/>
                    <a:pt x="77025" y="33196"/>
                  </a:cubicBezTo>
                  <a:cubicBezTo>
                    <a:pt x="76921" y="32919"/>
                    <a:pt x="76161" y="33023"/>
                    <a:pt x="76593" y="32643"/>
                  </a:cubicBezTo>
                  <a:cubicBezTo>
                    <a:pt x="76708" y="32536"/>
                    <a:pt x="76805" y="32492"/>
                    <a:pt x="76888" y="32492"/>
                  </a:cubicBezTo>
                  <a:cubicBezTo>
                    <a:pt x="77143" y="32492"/>
                    <a:pt x="77279" y="32892"/>
                    <a:pt x="77474" y="33126"/>
                  </a:cubicBezTo>
                  <a:cubicBezTo>
                    <a:pt x="77830" y="33563"/>
                    <a:pt x="78559" y="33892"/>
                    <a:pt x="79019" y="33892"/>
                  </a:cubicBezTo>
                  <a:cubicBezTo>
                    <a:pt x="79251" y="33892"/>
                    <a:pt x="79415" y="33808"/>
                    <a:pt x="79427" y="33610"/>
                  </a:cubicBezTo>
                  <a:cubicBezTo>
                    <a:pt x="79485" y="32639"/>
                    <a:pt x="79866" y="32465"/>
                    <a:pt x="80317" y="32465"/>
                  </a:cubicBezTo>
                  <a:cubicBezTo>
                    <a:pt x="80569" y="32465"/>
                    <a:pt x="80843" y="32519"/>
                    <a:pt x="81095" y="32519"/>
                  </a:cubicBezTo>
                  <a:cubicBezTo>
                    <a:pt x="81194" y="32519"/>
                    <a:pt x="81290" y="32511"/>
                    <a:pt x="81380" y="32487"/>
                  </a:cubicBezTo>
                  <a:cubicBezTo>
                    <a:pt x="81894" y="32340"/>
                    <a:pt x="82271" y="31830"/>
                    <a:pt x="82830" y="31830"/>
                  </a:cubicBezTo>
                  <a:cubicBezTo>
                    <a:pt x="82928" y="31830"/>
                    <a:pt x="83031" y="31846"/>
                    <a:pt x="83142" y="31882"/>
                  </a:cubicBezTo>
                  <a:cubicBezTo>
                    <a:pt x="82658" y="32470"/>
                    <a:pt x="82192" y="33075"/>
                    <a:pt x="81708" y="33679"/>
                  </a:cubicBezTo>
                  <a:cubicBezTo>
                    <a:pt x="81604" y="33766"/>
                    <a:pt x="81483" y="33835"/>
                    <a:pt x="81362" y="33904"/>
                  </a:cubicBezTo>
                  <a:cubicBezTo>
                    <a:pt x="81034" y="34129"/>
                    <a:pt x="80775" y="34423"/>
                    <a:pt x="80878" y="34872"/>
                  </a:cubicBezTo>
                  <a:cubicBezTo>
                    <a:pt x="80999" y="35304"/>
                    <a:pt x="81380" y="35252"/>
                    <a:pt x="81673" y="35425"/>
                  </a:cubicBezTo>
                  <a:cubicBezTo>
                    <a:pt x="81973" y="35596"/>
                    <a:pt x="82292" y="35648"/>
                    <a:pt x="82615" y="35648"/>
                  </a:cubicBezTo>
                  <a:cubicBezTo>
                    <a:pt x="83130" y="35648"/>
                    <a:pt x="83658" y="35514"/>
                    <a:pt x="84141" y="35514"/>
                  </a:cubicBezTo>
                  <a:cubicBezTo>
                    <a:pt x="84489" y="35514"/>
                    <a:pt x="84814" y="35584"/>
                    <a:pt x="85095" y="35822"/>
                  </a:cubicBezTo>
                  <a:cubicBezTo>
                    <a:pt x="85535" y="36187"/>
                    <a:pt x="85875" y="36332"/>
                    <a:pt x="86134" y="36332"/>
                  </a:cubicBezTo>
                  <a:cubicBezTo>
                    <a:pt x="86710" y="36332"/>
                    <a:pt x="86887" y="35618"/>
                    <a:pt x="86875" y="35010"/>
                  </a:cubicBezTo>
                  <a:cubicBezTo>
                    <a:pt x="86858" y="34215"/>
                    <a:pt x="87601" y="32729"/>
                    <a:pt x="85665" y="32625"/>
                  </a:cubicBezTo>
                  <a:cubicBezTo>
                    <a:pt x="84991" y="32591"/>
                    <a:pt x="85130" y="31986"/>
                    <a:pt x="85596" y="31485"/>
                  </a:cubicBezTo>
                  <a:cubicBezTo>
                    <a:pt x="87186" y="29791"/>
                    <a:pt x="86650" y="27527"/>
                    <a:pt x="84508" y="26767"/>
                  </a:cubicBezTo>
                  <a:cubicBezTo>
                    <a:pt x="84006" y="26594"/>
                    <a:pt x="83557" y="26214"/>
                    <a:pt x="83661" y="25834"/>
                  </a:cubicBezTo>
                  <a:cubicBezTo>
                    <a:pt x="83972" y="24503"/>
                    <a:pt x="83039" y="23432"/>
                    <a:pt x="83090" y="22170"/>
                  </a:cubicBezTo>
                  <a:cubicBezTo>
                    <a:pt x="83108" y="21773"/>
                    <a:pt x="83073" y="21375"/>
                    <a:pt x="82624" y="21220"/>
                  </a:cubicBezTo>
                  <a:cubicBezTo>
                    <a:pt x="82529" y="21188"/>
                    <a:pt x="82437" y="21174"/>
                    <a:pt x="82348" y="21174"/>
                  </a:cubicBezTo>
                  <a:cubicBezTo>
                    <a:pt x="82049" y="21174"/>
                    <a:pt x="81787" y="21339"/>
                    <a:pt x="81587" y="21565"/>
                  </a:cubicBezTo>
                  <a:cubicBezTo>
                    <a:pt x="81086" y="22135"/>
                    <a:pt x="80464" y="22602"/>
                    <a:pt x="79755" y="22913"/>
                  </a:cubicBezTo>
                  <a:cubicBezTo>
                    <a:pt x="79583" y="22995"/>
                    <a:pt x="79411" y="23071"/>
                    <a:pt x="79247" y="23071"/>
                  </a:cubicBezTo>
                  <a:cubicBezTo>
                    <a:pt x="79097" y="23071"/>
                    <a:pt x="78954" y="23008"/>
                    <a:pt x="78822" y="22827"/>
                  </a:cubicBezTo>
                  <a:cubicBezTo>
                    <a:pt x="78563" y="22498"/>
                    <a:pt x="78753" y="22274"/>
                    <a:pt x="78960" y="22015"/>
                  </a:cubicBezTo>
                  <a:cubicBezTo>
                    <a:pt x="79496" y="21254"/>
                    <a:pt x="79254" y="20736"/>
                    <a:pt x="78459" y="20338"/>
                  </a:cubicBezTo>
                  <a:cubicBezTo>
                    <a:pt x="78131" y="20165"/>
                    <a:pt x="77837" y="19941"/>
                    <a:pt x="77578" y="19664"/>
                  </a:cubicBezTo>
                  <a:cubicBezTo>
                    <a:pt x="77168" y="19146"/>
                    <a:pt x="76356" y="18913"/>
                    <a:pt x="75491" y="18913"/>
                  </a:cubicBezTo>
                  <a:cubicBezTo>
                    <a:pt x="74278" y="18913"/>
                    <a:pt x="72961" y="19371"/>
                    <a:pt x="72497" y="20148"/>
                  </a:cubicBezTo>
                  <a:cubicBezTo>
                    <a:pt x="72065" y="20874"/>
                    <a:pt x="71788" y="21824"/>
                    <a:pt x="70803" y="22170"/>
                  </a:cubicBezTo>
                  <a:cubicBezTo>
                    <a:pt x="70354" y="22326"/>
                    <a:pt x="70043" y="22792"/>
                    <a:pt x="70337" y="23276"/>
                  </a:cubicBezTo>
                  <a:cubicBezTo>
                    <a:pt x="71356" y="25004"/>
                    <a:pt x="70043" y="25488"/>
                    <a:pt x="68902" y="26024"/>
                  </a:cubicBezTo>
                  <a:cubicBezTo>
                    <a:pt x="67693" y="26577"/>
                    <a:pt x="66241" y="26801"/>
                    <a:pt x="66345" y="28685"/>
                  </a:cubicBezTo>
                  <a:cubicBezTo>
                    <a:pt x="66379" y="29117"/>
                    <a:pt x="65895" y="29601"/>
                    <a:pt x="65584" y="30016"/>
                  </a:cubicBezTo>
                  <a:cubicBezTo>
                    <a:pt x="65442" y="30197"/>
                    <a:pt x="65232" y="30465"/>
                    <a:pt x="64983" y="30465"/>
                  </a:cubicBezTo>
                  <a:cubicBezTo>
                    <a:pt x="64899" y="30465"/>
                    <a:pt x="64811" y="30435"/>
                    <a:pt x="64720" y="30361"/>
                  </a:cubicBezTo>
                  <a:cubicBezTo>
                    <a:pt x="64409" y="30120"/>
                    <a:pt x="64288" y="29705"/>
                    <a:pt x="64409" y="29342"/>
                  </a:cubicBezTo>
                  <a:cubicBezTo>
                    <a:pt x="64893" y="27596"/>
                    <a:pt x="65083" y="25989"/>
                    <a:pt x="62508" y="25903"/>
                  </a:cubicBezTo>
                  <a:cubicBezTo>
                    <a:pt x="62249" y="25903"/>
                    <a:pt x="61938" y="25644"/>
                    <a:pt x="61748" y="25436"/>
                  </a:cubicBezTo>
                  <a:cubicBezTo>
                    <a:pt x="61084" y="24759"/>
                    <a:pt x="60400" y="24243"/>
                    <a:pt x="59552" y="24243"/>
                  </a:cubicBezTo>
                  <a:cubicBezTo>
                    <a:pt x="59252" y="24243"/>
                    <a:pt x="58932" y="24307"/>
                    <a:pt x="58585" y="24451"/>
                  </a:cubicBezTo>
                  <a:cubicBezTo>
                    <a:pt x="58566" y="24457"/>
                    <a:pt x="58545" y="24459"/>
                    <a:pt x="58523" y="24459"/>
                  </a:cubicBezTo>
                  <a:cubicBezTo>
                    <a:pt x="58409" y="24459"/>
                    <a:pt x="58269" y="24394"/>
                    <a:pt x="58153" y="24365"/>
                  </a:cubicBezTo>
                  <a:cubicBezTo>
                    <a:pt x="58758" y="23501"/>
                    <a:pt x="57687" y="22429"/>
                    <a:pt x="58827" y="21462"/>
                  </a:cubicBezTo>
                  <a:cubicBezTo>
                    <a:pt x="61800" y="18990"/>
                    <a:pt x="65757" y="18558"/>
                    <a:pt x="68781" y="16294"/>
                  </a:cubicBezTo>
                  <a:lnTo>
                    <a:pt x="69455" y="15828"/>
                  </a:lnTo>
                  <a:cubicBezTo>
                    <a:pt x="70337" y="15586"/>
                    <a:pt x="71218" y="15206"/>
                    <a:pt x="72117" y="15119"/>
                  </a:cubicBezTo>
                  <a:cubicBezTo>
                    <a:pt x="74346" y="14912"/>
                    <a:pt x="75331" y="13910"/>
                    <a:pt x="75262" y="11767"/>
                  </a:cubicBezTo>
                  <a:cubicBezTo>
                    <a:pt x="75262" y="11596"/>
                    <a:pt x="75299" y="11543"/>
                    <a:pt x="75353" y="11543"/>
                  </a:cubicBezTo>
                  <a:cubicBezTo>
                    <a:pt x="75441" y="11543"/>
                    <a:pt x="75574" y="11687"/>
                    <a:pt x="75659" y="11698"/>
                  </a:cubicBezTo>
                  <a:cubicBezTo>
                    <a:pt x="76835" y="11749"/>
                    <a:pt x="77733" y="12683"/>
                    <a:pt x="78943" y="12752"/>
                  </a:cubicBezTo>
                  <a:cubicBezTo>
                    <a:pt x="79461" y="12769"/>
                    <a:pt x="79945" y="13391"/>
                    <a:pt x="80412" y="13789"/>
                  </a:cubicBezTo>
                  <a:cubicBezTo>
                    <a:pt x="80395" y="13944"/>
                    <a:pt x="80325" y="14082"/>
                    <a:pt x="80204" y="14203"/>
                  </a:cubicBezTo>
                  <a:cubicBezTo>
                    <a:pt x="79099" y="14649"/>
                    <a:pt x="78211" y="15599"/>
                    <a:pt x="76924" y="15599"/>
                  </a:cubicBezTo>
                  <a:cubicBezTo>
                    <a:pt x="76763" y="15599"/>
                    <a:pt x="76595" y="15584"/>
                    <a:pt x="76420" y="15551"/>
                  </a:cubicBezTo>
                  <a:cubicBezTo>
                    <a:pt x="76325" y="15534"/>
                    <a:pt x="76229" y="15525"/>
                    <a:pt x="76135" y="15525"/>
                  </a:cubicBezTo>
                  <a:cubicBezTo>
                    <a:pt x="75478" y="15525"/>
                    <a:pt x="74895" y="15947"/>
                    <a:pt x="74985" y="16778"/>
                  </a:cubicBezTo>
                  <a:cubicBezTo>
                    <a:pt x="75041" y="17437"/>
                    <a:pt x="75422" y="17620"/>
                    <a:pt x="75866" y="17620"/>
                  </a:cubicBezTo>
                  <a:cubicBezTo>
                    <a:pt x="76109" y="17620"/>
                    <a:pt x="76372" y="17565"/>
                    <a:pt x="76610" y="17504"/>
                  </a:cubicBezTo>
                  <a:cubicBezTo>
                    <a:pt x="76822" y="17451"/>
                    <a:pt x="77015" y="17425"/>
                    <a:pt x="77193" y="17425"/>
                  </a:cubicBezTo>
                  <a:cubicBezTo>
                    <a:pt x="77828" y="17425"/>
                    <a:pt x="78286" y="17750"/>
                    <a:pt x="78839" y="18316"/>
                  </a:cubicBezTo>
                  <a:cubicBezTo>
                    <a:pt x="79617" y="19094"/>
                    <a:pt x="80723" y="19612"/>
                    <a:pt x="81794" y="19993"/>
                  </a:cubicBezTo>
                  <a:cubicBezTo>
                    <a:pt x="81906" y="20034"/>
                    <a:pt x="82005" y="20053"/>
                    <a:pt x="82094" y="20053"/>
                  </a:cubicBezTo>
                  <a:cubicBezTo>
                    <a:pt x="82595" y="20053"/>
                    <a:pt x="82747" y="19445"/>
                    <a:pt x="82762" y="18887"/>
                  </a:cubicBezTo>
                  <a:cubicBezTo>
                    <a:pt x="82805" y="18878"/>
                    <a:pt x="82849" y="18874"/>
                    <a:pt x="82892" y="18874"/>
                  </a:cubicBezTo>
                  <a:cubicBezTo>
                    <a:pt x="82935" y="18874"/>
                    <a:pt x="82978" y="18878"/>
                    <a:pt x="83021" y="18887"/>
                  </a:cubicBezTo>
                  <a:cubicBezTo>
                    <a:pt x="83375" y="18985"/>
                    <a:pt x="83662" y="19030"/>
                    <a:pt x="83892" y="19030"/>
                  </a:cubicBezTo>
                  <a:cubicBezTo>
                    <a:pt x="85038" y="19030"/>
                    <a:pt x="84816" y="17932"/>
                    <a:pt x="84629" y="16882"/>
                  </a:cubicBezTo>
                  <a:cubicBezTo>
                    <a:pt x="84577" y="16588"/>
                    <a:pt x="84404" y="16122"/>
                    <a:pt x="84525" y="16018"/>
                  </a:cubicBezTo>
                  <a:cubicBezTo>
                    <a:pt x="84606" y="15948"/>
                    <a:pt x="84680" y="15920"/>
                    <a:pt x="84749" y="15920"/>
                  </a:cubicBezTo>
                  <a:cubicBezTo>
                    <a:pt x="84985" y="15920"/>
                    <a:pt x="85161" y="16252"/>
                    <a:pt x="85389" y="16346"/>
                  </a:cubicBezTo>
                  <a:cubicBezTo>
                    <a:pt x="85637" y="16436"/>
                    <a:pt x="85876" y="16474"/>
                    <a:pt x="86110" y="16474"/>
                  </a:cubicBezTo>
                  <a:cubicBezTo>
                    <a:pt x="86771" y="16474"/>
                    <a:pt x="87381" y="16174"/>
                    <a:pt x="87981" y="15931"/>
                  </a:cubicBezTo>
                  <a:cubicBezTo>
                    <a:pt x="88344" y="15793"/>
                    <a:pt x="88500" y="15275"/>
                    <a:pt x="88258" y="15033"/>
                  </a:cubicBezTo>
                  <a:cubicBezTo>
                    <a:pt x="87065" y="13754"/>
                    <a:pt x="85976" y="12406"/>
                    <a:pt x="84819" y="11110"/>
                  </a:cubicBezTo>
                  <a:cubicBezTo>
                    <a:pt x="84162" y="10350"/>
                    <a:pt x="83160" y="9779"/>
                    <a:pt x="82537" y="8915"/>
                  </a:cubicBezTo>
                  <a:cubicBezTo>
                    <a:pt x="82209" y="8379"/>
                    <a:pt x="81639" y="8034"/>
                    <a:pt x="81017" y="7999"/>
                  </a:cubicBezTo>
                  <a:cubicBezTo>
                    <a:pt x="80983" y="7995"/>
                    <a:pt x="80950" y="7994"/>
                    <a:pt x="80916" y="7994"/>
                  </a:cubicBezTo>
                  <a:cubicBezTo>
                    <a:pt x="80688" y="7994"/>
                    <a:pt x="80453" y="8074"/>
                    <a:pt x="80228" y="8074"/>
                  </a:cubicBezTo>
                  <a:cubicBezTo>
                    <a:pt x="80056" y="8074"/>
                    <a:pt x="79890" y="8027"/>
                    <a:pt x="79738" y="7861"/>
                  </a:cubicBezTo>
                  <a:cubicBezTo>
                    <a:pt x="80170" y="7757"/>
                    <a:pt x="80602" y="7654"/>
                    <a:pt x="81017" y="7585"/>
                  </a:cubicBezTo>
                  <a:cubicBezTo>
                    <a:pt x="81518" y="7481"/>
                    <a:pt x="82192" y="7567"/>
                    <a:pt x="82226" y="6859"/>
                  </a:cubicBezTo>
                  <a:cubicBezTo>
                    <a:pt x="82278" y="6202"/>
                    <a:pt x="81673" y="6167"/>
                    <a:pt x="81207" y="6046"/>
                  </a:cubicBezTo>
                  <a:cubicBezTo>
                    <a:pt x="81086" y="6012"/>
                    <a:pt x="80948" y="5960"/>
                    <a:pt x="80844" y="5891"/>
                  </a:cubicBezTo>
                  <a:cubicBezTo>
                    <a:pt x="80958" y="5878"/>
                    <a:pt x="81101" y="5837"/>
                    <a:pt x="81223" y="5837"/>
                  </a:cubicBezTo>
                  <a:cubicBezTo>
                    <a:pt x="81267" y="5837"/>
                    <a:pt x="81309" y="5843"/>
                    <a:pt x="81345" y="5856"/>
                  </a:cubicBezTo>
                  <a:cubicBezTo>
                    <a:pt x="81816" y="6065"/>
                    <a:pt x="82272" y="6151"/>
                    <a:pt x="82714" y="6151"/>
                  </a:cubicBezTo>
                  <a:cubicBezTo>
                    <a:pt x="83993" y="6151"/>
                    <a:pt x="85157" y="5437"/>
                    <a:pt x="86236" y="4923"/>
                  </a:cubicBezTo>
                  <a:cubicBezTo>
                    <a:pt x="89182" y="3528"/>
                    <a:pt x="92334" y="3094"/>
                    <a:pt x="95401" y="2235"/>
                  </a:cubicBezTo>
                  <a:lnTo>
                    <a:pt x="95401" y="2235"/>
                  </a:lnTo>
                  <a:cubicBezTo>
                    <a:pt x="93986" y="3267"/>
                    <a:pt x="92263" y="3834"/>
                    <a:pt x="90504" y="3834"/>
                  </a:cubicBezTo>
                  <a:cubicBezTo>
                    <a:pt x="90401" y="3834"/>
                    <a:pt x="90295" y="3831"/>
                    <a:pt x="90191" y="3831"/>
                  </a:cubicBezTo>
                  <a:cubicBezTo>
                    <a:pt x="89827" y="3831"/>
                    <a:pt x="89479" y="3873"/>
                    <a:pt x="89277" y="4249"/>
                  </a:cubicBezTo>
                  <a:cubicBezTo>
                    <a:pt x="89018" y="4802"/>
                    <a:pt x="89467" y="5113"/>
                    <a:pt x="89744" y="5528"/>
                  </a:cubicBezTo>
                  <a:cubicBezTo>
                    <a:pt x="90251" y="6307"/>
                    <a:pt x="90887" y="6586"/>
                    <a:pt x="91608" y="6586"/>
                  </a:cubicBezTo>
                  <a:cubicBezTo>
                    <a:pt x="91943" y="6586"/>
                    <a:pt x="92297" y="6525"/>
                    <a:pt x="92664" y="6427"/>
                  </a:cubicBezTo>
                  <a:cubicBezTo>
                    <a:pt x="93037" y="6322"/>
                    <a:pt x="93404" y="6272"/>
                    <a:pt x="93755" y="6272"/>
                  </a:cubicBezTo>
                  <a:cubicBezTo>
                    <a:pt x="95314" y="6272"/>
                    <a:pt x="96561" y="7243"/>
                    <a:pt x="96518" y="8639"/>
                  </a:cubicBezTo>
                  <a:cubicBezTo>
                    <a:pt x="96501" y="9123"/>
                    <a:pt x="96000" y="9710"/>
                    <a:pt x="96155" y="10073"/>
                  </a:cubicBezTo>
                  <a:cubicBezTo>
                    <a:pt x="96656" y="11300"/>
                    <a:pt x="95758" y="12302"/>
                    <a:pt x="95378" y="13045"/>
                  </a:cubicBezTo>
                  <a:cubicBezTo>
                    <a:pt x="94393" y="15016"/>
                    <a:pt x="93649" y="16709"/>
                    <a:pt x="95412" y="18541"/>
                  </a:cubicBezTo>
                  <a:cubicBezTo>
                    <a:pt x="95602" y="18714"/>
                    <a:pt x="95723" y="18938"/>
                    <a:pt x="95758" y="19180"/>
                  </a:cubicBezTo>
                  <a:cubicBezTo>
                    <a:pt x="95810" y="21358"/>
                    <a:pt x="97901" y="20788"/>
                    <a:pt x="99007" y="21479"/>
                  </a:cubicBezTo>
                  <a:cubicBezTo>
                    <a:pt x="99192" y="21597"/>
                    <a:pt x="99367" y="21648"/>
                    <a:pt x="99531" y="21648"/>
                  </a:cubicBezTo>
                  <a:cubicBezTo>
                    <a:pt x="100207" y="21648"/>
                    <a:pt x="100708" y="20784"/>
                    <a:pt x="101098" y="20200"/>
                  </a:cubicBezTo>
                  <a:cubicBezTo>
                    <a:pt x="102256" y="18472"/>
                    <a:pt x="104088" y="17055"/>
                    <a:pt x="105729" y="16536"/>
                  </a:cubicBezTo>
                  <a:cubicBezTo>
                    <a:pt x="109220" y="15396"/>
                    <a:pt x="112486" y="13547"/>
                    <a:pt x="116254" y="13115"/>
                  </a:cubicBezTo>
                  <a:cubicBezTo>
                    <a:pt x="117965" y="12907"/>
                    <a:pt x="119935" y="12320"/>
                    <a:pt x="120021" y="9883"/>
                  </a:cubicBezTo>
                  <a:cubicBezTo>
                    <a:pt x="120021" y="9693"/>
                    <a:pt x="120349" y="9485"/>
                    <a:pt x="120557" y="9330"/>
                  </a:cubicBezTo>
                  <a:cubicBezTo>
                    <a:pt x="121663" y="8552"/>
                    <a:pt x="123132" y="8034"/>
                    <a:pt x="122631" y="6202"/>
                  </a:cubicBezTo>
                  <a:cubicBezTo>
                    <a:pt x="122594" y="6055"/>
                    <a:pt x="122626" y="6020"/>
                    <a:pt x="122682" y="6020"/>
                  </a:cubicBezTo>
                  <a:cubicBezTo>
                    <a:pt x="122731" y="6020"/>
                    <a:pt x="122799" y="6046"/>
                    <a:pt x="122855" y="6046"/>
                  </a:cubicBezTo>
                  <a:cubicBezTo>
                    <a:pt x="122928" y="6051"/>
                    <a:pt x="122998" y="6053"/>
                    <a:pt x="123064" y="6053"/>
                  </a:cubicBezTo>
                  <a:cubicBezTo>
                    <a:pt x="124269" y="6053"/>
                    <a:pt x="124381" y="5321"/>
                    <a:pt x="123840" y="4387"/>
                  </a:cubicBezTo>
                  <a:cubicBezTo>
                    <a:pt x="123581" y="3921"/>
                    <a:pt x="123875" y="3955"/>
                    <a:pt x="124048" y="3817"/>
                  </a:cubicBezTo>
                  <a:cubicBezTo>
                    <a:pt x="125240" y="2867"/>
                    <a:pt x="126640" y="2728"/>
                    <a:pt x="128092" y="2659"/>
                  </a:cubicBezTo>
                  <a:cubicBezTo>
                    <a:pt x="128575" y="2625"/>
                    <a:pt x="129180" y="2521"/>
                    <a:pt x="129249" y="1934"/>
                  </a:cubicBezTo>
                  <a:cubicBezTo>
                    <a:pt x="129301" y="1363"/>
                    <a:pt x="128714" y="1242"/>
                    <a:pt x="128299" y="1190"/>
                  </a:cubicBezTo>
                  <a:cubicBezTo>
                    <a:pt x="125707" y="948"/>
                    <a:pt x="123132" y="430"/>
                    <a:pt x="120557" y="171"/>
                  </a:cubicBezTo>
                  <a:cubicBezTo>
                    <a:pt x="119360" y="50"/>
                    <a:pt x="118163" y="0"/>
                    <a:pt x="116966" y="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27"/>
            <p:cNvSpPr/>
            <p:nvPr/>
          </p:nvSpPr>
          <p:spPr>
            <a:xfrm>
              <a:off x="1581325" y="1051125"/>
              <a:ext cx="283000" cy="91675"/>
            </a:xfrm>
            <a:custGeom>
              <a:avLst/>
              <a:gdLst/>
              <a:ahLst/>
              <a:cxnLst/>
              <a:rect l="l" t="t" r="r" b="b"/>
              <a:pathLst>
                <a:path w="11320" h="3667" extrusionOk="0">
                  <a:moveTo>
                    <a:pt x="6214" y="0"/>
                  </a:moveTo>
                  <a:cubicBezTo>
                    <a:pt x="5926" y="0"/>
                    <a:pt x="5584" y="48"/>
                    <a:pt x="5219" y="71"/>
                  </a:cubicBezTo>
                  <a:cubicBezTo>
                    <a:pt x="5082" y="56"/>
                    <a:pt x="4943" y="49"/>
                    <a:pt x="4804" y="49"/>
                  </a:cubicBezTo>
                  <a:cubicBezTo>
                    <a:pt x="3493" y="49"/>
                    <a:pt x="2115" y="667"/>
                    <a:pt x="709" y="1073"/>
                  </a:cubicBezTo>
                  <a:cubicBezTo>
                    <a:pt x="432" y="1177"/>
                    <a:pt x="208" y="1401"/>
                    <a:pt x="69" y="1678"/>
                  </a:cubicBezTo>
                  <a:cubicBezTo>
                    <a:pt x="0" y="1781"/>
                    <a:pt x="242" y="2213"/>
                    <a:pt x="363" y="2231"/>
                  </a:cubicBezTo>
                  <a:cubicBezTo>
                    <a:pt x="2163" y="2438"/>
                    <a:pt x="3786" y="3667"/>
                    <a:pt x="5640" y="3667"/>
                  </a:cubicBezTo>
                  <a:cubicBezTo>
                    <a:pt x="6100" y="3667"/>
                    <a:pt x="6574" y="3591"/>
                    <a:pt x="7068" y="3406"/>
                  </a:cubicBezTo>
                  <a:cubicBezTo>
                    <a:pt x="7396" y="3281"/>
                    <a:pt x="7767" y="3236"/>
                    <a:pt x="8142" y="3236"/>
                  </a:cubicBezTo>
                  <a:cubicBezTo>
                    <a:pt x="8439" y="3236"/>
                    <a:pt x="8738" y="3264"/>
                    <a:pt x="9021" y="3302"/>
                  </a:cubicBezTo>
                  <a:cubicBezTo>
                    <a:pt x="9277" y="3340"/>
                    <a:pt x="9523" y="3370"/>
                    <a:pt x="9759" y="3370"/>
                  </a:cubicBezTo>
                  <a:cubicBezTo>
                    <a:pt x="10271" y="3370"/>
                    <a:pt x="10728" y="3229"/>
                    <a:pt x="11095" y="2732"/>
                  </a:cubicBezTo>
                  <a:cubicBezTo>
                    <a:pt x="11320" y="2473"/>
                    <a:pt x="11268" y="2075"/>
                    <a:pt x="10991" y="1885"/>
                  </a:cubicBezTo>
                  <a:cubicBezTo>
                    <a:pt x="10479" y="1524"/>
                    <a:pt x="10006" y="1077"/>
                    <a:pt x="9430" y="1077"/>
                  </a:cubicBezTo>
                  <a:cubicBezTo>
                    <a:pt x="9151" y="1077"/>
                    <a:pt x="8847" y="1182"/>
                    <a:pt x="8503" y="1453"/>
                  </a:cubicBezTo>
                  <a:cubicBezTo>
                    <a:pt x="8280" y="1626"/>
                    <a:pt x="7919" y="1737"/>
                    <a:pt x="7612" y="1737"/>
                  </a:cubicBezTo>
                  <a:cubicBezTo>
                    <a:pt x="7277" y="1737"/>
                    <a:pt x="7006" y="1605"/>
                    <a:pt x="7051" y="1280"/>
                  </a:cubicBezTo>
                  <a:cubicBezTo>
                    <a:pt x="7179" y="207"/>
                    <a:pt x="6812" y="0"/>
                    <a:pt x="6214" y="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27"/>
            <p:cNvSpPr/>
            <p:nvPr/>
          </p:nvSpPr>
          <p:spPr>
            <a:xfrm>
              <a:off x="3144425" y="1319375"/>
              <a:ext cx="213450" cy="95575"/>
            </a:xfrm>
            <a:custGeom>
              <a:avLst/>
              <a:gdLst/>
              <a:ahLst/>
              <a:cxnLst/>
              <a:rect l="l" t="t" r="r" b="b"/>
              <a:pathLst>
                <a:path w="8538" h="3823" extrusionOk="0">
                  <a:moveTo>
                    <a:pt x="6155" y="1"/>
                  </a:moveTo>
                  <a:cubicBezTo>
                    <a:pt x="6054" y="1"/>
                    <a:pt x="5950" y="7"/>
                    <a:pt x="5842" y="20"/>
                  </a:cubicBezTo>
                  <a:cubicBezTo>
                    <a:pt x="4846" y="139"/>
                    <a:pt x="3874" y="469"/>
                    <a:pt x="2859" y="469"/>
                  </a:cubicBezTo>
                  <a:cubicBezTo>
                    <a:pt x="2396" y="469"/>
                    <a:pt x="1923" y="400"/>
                    <a:pt x="1435" y="211"/>
                  </a:cubicBezTo>
                  <a:cubicBezTo>
                    <a:pt x="1292" y="150"/>
                    <a:pt x="1133" y="113"/>
                    <a:pt x="974" y="113"/>
                  </a:cubicBezTo>
                  <a:cubicBezTo>
                    <a:pt x="501" y="113"/>
                    <a:pt x="35" y="441"/>
                    <a:pt x="35" y="1438"/>
                  </a:cubicBezTo>
                  <a:cubicBezTo>
                    <a:pt x="1" y="3771"/>
                    <a:pt x="1573" y="3580"/>
                    <a:pt x="3025" y="3822"/>
                  </a:cubicBezTo>
                  <a:cubicBezTo>
                    <a:pt x="4338" y="3753"/>
                    <a:pt x="5617" y="3408"/>
                    <a:pt x="6792" y="2837"/>
                  </a:cubicBezTo>
                  <a:cubicBezTo>
                    <a:pt x="7415" y="2526"/>
                    <a:pt x="8538" y="2474"/>
                    <a:pt x="8192" y="1541"/>
                  </a:cubicBezTo>
                  <a:cubicBezTo>
                    <a:pt x="7892" y="720"/>
                    <a:pt x="7218" y="1"/>
                    <a:pt x="6155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27"/>
            <p:cNvSpPr/>
            <p:nvPr/>
          </p:nvSpPr>
          <p:spPr>
            <a:xfrm>
              <a:off x="1453000" y="2509000"/>
              <a:ext cx="263575" cy="113100"/>
            </a:xfrm>
            <a:custGeom>
              <a:avLst/>
              <a:gdLst/>
              <a:ahLst/>
              <a:cxnLst/>
              <a:rect l="l" t="t" r="r" b="b"/>
              <a:pathLst>
                <a:path w="10543" h="4524" extrusionOk="0">
                  <a:moveTo>
                    <a:pt x="3451" y="1"/>
                  </a:moveTo>
                  <a:cubicBezTo>
                    <a:pt x="2445" y="1"/>
                    <a:pt x="1486" y="228"/>
                    <a:pt x="761" y="702"/>
                  </a:cubicBezTo>
                  <a:cubicBezTo>
                    <a:pt x="398" y="927"/>
                    <a:pt x="1" y="1186"/>
                    <a:pt x="243" y="1687"/>
                  </a:cubicBezTo>
                  <a:cubicBezTo>
                    <a:pt x="390" y="1972"/>
                    <a:pt x="609" y="2083"/>
                    <a:pt x="855" y="2083"/>
                  </a:cubicBezTo>
                  <a:cubicBezTo>
                    <a:pt x="1012" y="2083"/>
                    <a:pt x="1180" y="2038"/>
                    <a:pt x="1349" y="1964"/>
                  </a:cubicBezTo>
                  <a:cubicBezTo>
                    <a:pt x="1677" y="1828"/>
                    <a:pt x="1990" y="1776"/>
                    <a:pt x="2298" y="1776"/>
                  </a:cubicBezTo>
                  <a:cubicBezTo>
                    <a:pt x="2932" y="1776"/>
                    <a:pt x="3543" y="1997"/>
                    <a:pt x="4217" y="2171"/>
                  </a:cubicBezTo>
                  <a:cubicBezTo>
                    <a:pt x="5708" y="2540"/>
                    <a:pt x="6405" y="4523"/>
                    <a:pt x="7868" y="4523"/>
                  </a:cubicBezTo>
                  <a:cubicBezTo>
                    <a:pt x="8118" y="4523"/>
                    <a:pt x="8391" y="4465"/>
                    <a:pt x="8693" y="4332"/>
                  </a:cubicBezTo>
                  <a:cubicBezTo>
                    <a:pt x="8824" y="4337"/>
                    <a:pt x="8947" y="4340"/>
                    <a:pt x="9062" y="4340"/>
                  </a:cubicBezTo>
                  <a:cubicBezTo>
                    <a:pt x="10032" y="4340"/>
                    <a:pt x="10475" y="4144"/>
                    <a:pt x="10491" y="3727"/>
                  </a:cubicBezTo>
                  <a:cubicBezTo>
                    <a:pt x="10542" y="2897"/>
                    <a:pt x="9817" y="2724"/>
                    <a:pt x="9264" y="2517"/>
                  </a:cubicBezTo>
                  <a:cubicBezTo>
                    <a:pt x="8711" y="2292"/>
                    <a:pt x="8209" y="1964"/>
                    <a:pt x="7777" y="1567"/>
                  </a:cubicBezTo>
                  <a:cubicBezTo>
                    <a:pt x="6685" y="547"/>
                    <a:pt x="5011" y="1"/>
                    <a:pt x="3451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27"/>
            <p:cNvSpPr/>
            <p:nvPr/>
          </p:nvSpPr>
          <p:spPr>
            <a:xfrm>
              <a:off x="1880725" y="1020350"/>
              <a:ext cx="162025" cy="112025"/>
            </a:xfrm>
            <a:custGeom>
              <a:avLst/>
              <a:gdLst/>
              <a:ahLst/>
              <a:cxnLst/>
              <a:rect l="l" t="t" r="r" b="b"/>
              <a:pathLst>
                <a:path w="6481" h="4481" extrusionOk="0">
                  <a:moveTo>
                    <a:pt x="4294" y="0"/>
                  </a:moveTo>
                  <a:cubicBezTo>
                    <a:pt x="4062" y="0"/>
                    <a:pt x="3818" y="44"/>
                    <a:pt x="3560" y="144"/>
                  </a:cubicBezTo>
                  <a:cubicBezTo>
                    <a:pt x="3094" y="317"/>
                    <a:pt x="2593" y="541"/>
                    <a:pt x="2886" y="1198"/>
                  </a:cubicBezTo>
                  <a:cubicBezTo>
                    <a:pt x="3042" y="1509"/>
                    <a:pt x="3232" y="1820"/>
                    <a:pt x="3457" y="2114"/>
                  </a:cubicBezTo>
                  <a:cubicBezTo>
                    <a:pt x="3147" y="2260"/>
                    <a:pt x="2851" y="2348"/>
                    <a:pt x="2545" y="2348"/>
                  </a:cubicBezTo>
                  <a:cubicBezTo>
                    <a:pt x="2270" y="2348"/>
                    <a:pt x="1987" y="2277"/>
                    <a:pt x="1677" y="2114"/>
                  </a:cubicBezTo>
                  <a:cubicBezTo>
                    <a:pt x="1531" y="2037"/>
                    <a:pt x="1393" y="2002"/>
                    <a:pt x="1262" y="2002"/>
                  </a:cubicBezTo>
                  <a:cubicBezTo>
                    <a:pt x="867" y="2002"/>
                    <a:pt x="545" y="2320"/>
                    <a:pt x="311" y="2736"/>
                  </a:cubicBezTo>
                  <a:cubicBezTo>
                    <a:pt x="0" y="3289"/>
                    <a:pt x="467" y="3479"/>
                    <a:pt x="813" y="3807"/>
                  </a:cubicBezTo>
                  <a:cubicBezTo>
                    <a:pt x="1327" y="4309"/>
                    <a:pt x="1837" y="4480"/>
                    <a:pt x="2344" y="4480"/>
                  </a:cubicBezTo>
                  <a:cubicBezTo>
                    <a:pt x="3164" y="4480"/>
                    <a:pt x="3976" y="4032"/>
                    <a:pt x="4787" y="3807"/>
                  </a:cubicBezTo>
                  <a:lnTo>
                    <a:pt x="5081" y="3514"/>
                  </a:lnTo>
                  <a:cubicBezTo>
                    <a:pt x="5237" y="2788"/>
                    <a:pt x="5098" y="1924"/>
                    <a:pt x="6204" y="1734"/>
                  </a:cubicBezTo>
                  <a:cubicBezTo>
                    <a:pt x="6464" y="1699"/>
                    <a:pt x="6481" y="1129"/>
                    <a:pt x="6222" y="921"/>
                  </a:cubicBezTo>
                  <a:cubicBezTo>
                    <a:pt x="5644" y="436"/>
                    <a:pt x="5027" y="0"/>
                    <a:pt x="4294" y="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27"/>
            <p:cNvSpPr/>
            <p:nvPr/>
          </p:nvSpPr>
          <p:spPr>
            <a:xfrm>
              <a:off x="1688900" y="2603450"/>
              <a:ext cx="165050" cy="73950"/>
            </a:xfrm>
            <a:custGeom>
              <a:avLst/>
              <a:gdLst/>
              <a:ahLst/>
              <a:cxnLst/>
              <a:rect l="l" t="t" r="r" b="b"/>
              <a:pathLst>
                <a:path w="6602" h="2958" extrusionOk="0">
                  <a:moveTo>
                    <a:pt x="2842" y="0"/>
                  </a:moveTo>
                  <a:cubicBezTo>
                    <a:pt x="2588" y="0"/>
                    <a:pt x="2332" y="28"/>
                    <a:pt x="2074" y="87"/>
                  </a:cubicBezTo>
                  <a:cubicBezTo>
                    <a:pt x="1452" y="225"/>
                    <a:pt x="1055" y="1331"/>
                    <a:pt x="225" y="1694"/>
                  </a:cubicBezTo>
                  <a:cubicBezTo>
                    <a:pt x="0" y="1798"/>
                    <a:pt x="277" y="2247"/>
                    <a:pt x="536" y="2454"/>
                  </a:cubicBezTo>
                  <a:cubicBezTo>
                    <a:pt x="957" y="2789"/>
                    <a:pt x="2162" y="2958"/>
                    <a:pt x="3373" y="2958"/>
                  </a:cubicBezTo>
                  <a:cubicBezTo>
                    <a:pt x="4599" y="2958"/>
                    <a:pt x="5830" y="2785"/>
                    <a:pt x="6256" y="2437"/>
                  </a:cubicBezTo>
                  <a:cubicBezTo>
                    <a:pt x="6395" y="2282"/>
                    <a:pt x="6515" y="2109"/>
                    <a:pt x="6602" y="1919"/>
                  </a:cubicBezTo>
                  <a:cubicBezTo>
                    <a:pt x="6481" y="1711"/>
                    <a:pt x="6429" y="1469"/>
                    <a:pt x="6291" y="1366"/>
                  </a:cubicBezTo>
                  <a:cubicBezTo>
                    <a:pt x="5231" y="636"/>
                    <a:pt x="4065" y="0"/>
                    <a:pt x="2842" y="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27"/>
            <p:cNvSpPr/>
            <p:nvPr/>
          </p:nvSpPr>
          <p:spPr>
            <a:xfrm>
              <a:off x="1922200" y="1344925"/>
              <a:ext cx="129625" cy="64525"/>
            </a:xfrm>
            <a:custGeom>
              <a:avLst/>
              <a:gdLst/>
              <a:ahLst/>
              <a:cxnLst/>
              <a:rect l="l" t="t" r="r" b="b"/>
              <a:pathLst>
                <a:path w="5185" h="2581" extrusionOk="0">
                  <a:moveTo>
                    <a:pt x="1901" y="1"/>
                  </a:moveTo>
                  <a:lnTo>
                    <a:pt x="1227" y="467"/>
                  </a:lnTo>
                  <a:cubicBezTo>
                    <a:pt x="934" y="1020"/>
                    <a:pt x="0" y="1383"/>
                    <a:pt x="415" y="2144"/>
                  </a:cubicBezTo>
                  <a:cubicBezTo>
                    <a:pt x="602" y="2475"/>
                    <a:pt x="838" y="2581"/>
                    <a:pt x="1096" y="2581"/>
                  </a:cubicBezTo>
                  <a:cubicBezTo>
                    <a:pt x="1482" y="2581"/>
                    <a:pt x="1915" y="2344"/>
                    <a:pt x="2299" y="2282"/>
                  </a:cubicBezTo>
                  <a:cubicBezTo>
                    <a:pt x="2552" y="2236"/>
                    <a:pt x="2806" y="2213"/>
                    <a:pt x="3064" y="2213"/>
                  </a:cubicBezTo>
                  <a:cubicBezTo>
                    <a:pt x="3194" y="2213"/>
                    <a:pt x="3324" y="2219"/>
                    <a:pt x="3457" y="2230"/>
                  </a:cubicBezTo>
                  <a:cubicBezTo>
                    <a:pt x="3730" y="2245"/>
                    <a:pt x="4039" y="2324"/>
                    <a:pt x="4314" y="2324"/>
                  </a:cubicBezTo>
                  <a:cubicBezTo>
                    <a:pt x="4665" y="2324"/>
                    <a:pt x="4959" y="2195"/>
                    <a:pt x="5047" y="1643"/>
                  </a:cubicBezTo>
                  <a:cubicBezTo>
                    <a:pt x="5185" y="744"/>
                    <a:pt x="4563" y="277"/>
                    <a:pt x="3768" y="122"/>
                  </a:cubicBezTo>
                  <a:cubicBezTo>
                    <a:pt x="3146" y="35"/>
                    <a:pt x="2523" y="1"/>
                    <a:pt x="1901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27"/>
            <p:cNvSpPr/>
            <p:nvPr/>
          </p:nvSpPr>
          <p:spPr>
            <a:xfrm>
              <a:off x="1787825" y="1030550"/>
              <a:ext cx="94250" cy="44825"/>
            </a:xfrm>
            <a:custGeom>
              <a:avLst/>
              <a:gdLst/>
              <a:ahLst/>
              <a:cxnLst/>
              <a:rect l="l" t="t" r="r" b="b"/>
              <a:pathLst>
                <a:path w="3770" h="1793" extrusionOk="0">
                  <a:moveTo>
                    <a:pt x="2929" y="0"/>
                  </a:moveTo>
                  <a:cubicBezTo>
                    <a:pt x="2800" y="0"/>
                    <a:pt x="2676" y="17"/>
                    <a:pt x="2576" y="47"/>
                  </a:cubicBezTo>
                  <a:cubicBezTo>
                    <a:pt x="2412" y="93"/>
                    <a:pt x="2229" y="105"/>
                    <a:pt x="2039" y="105"/>
                  </a:cubicBezTo>
                  <a:cubicBezTo>
                    <a:pt x="1817" y="105"/>
                    <a:pt x="1584" y="88"/>
                    <a:pt x="1360" y="88"/>
                  </a:cubicBezTo>
                  <a:cubicBezTo>
                    <a:pt x="763" y="88"/>
                    <a:pt x="227" y="208"/>
                    <a:pt x="105" y="1084"/>
                  </a:cubicBezTo>
                  <a:cubicBezTo>
                    <a:pt x="1" y="1792"/>
                    <a:pt x="865" y="1688"/>
                    <a:pt x="1504" y="1740"/>
                  </a:cubicBezTo>
                  <a:cubicBezTo>
                    <a:pt x="2265" y="1568"/>
                    <a:pt x="3405" y="1792"/>
                    <a:pt x="3665" y="652"/>
                  </a:cubicBezTo>
                  <a:cubicBezTo>
                    <a:pt x="3769" y="167"/>
                    <a:pt x="3329" y="0"/>
                    <a:pt x="2929" y="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27"/>
            <p:cNvSpPr/>
            <p:nvPr/>
          </p:nvSpPr>
          <p:spPr>
            <a:xfrm>
              <a:off x="1870350" y="2639275"/>
              <a:ext cx="59225" cy="44325"/>
            </a:xfrm>
            <a:custGeom>
              <a:avLst/>
              <a:gdLst/>
              <a:ahLst/>
              <a:cxnLst/>
              <a:rect l="l" t="t" r="r" b="b"/>
              <a:pathLst>
                <a:path w="2369" h="1773" extrusionOk="0">
                  <a:moveTo>
                    <a:pt x="922" y="1"/>
                  </a:moveTo>
                  <a:cubicBezTo>
                    <a:pt x="435" y="1"/>
                    <a:pt x="1" y="156"/>
                    <a:pt x="1" y="762"/>
                  </a:cubicBezTo>
                  <a:cubicBezTo>
                    <a:pt x="1" y="1414"/>
                    <a:pt x="337" y="1773"/>
                    <a:pt x="982" y="1773"/>
                  </a:cubicBezTo>
                  <a:cubicBezTo>
                    <a:pt x="1038" y="1773"/>
                    <a:pt x="1097" y="1770"/>
                    <a:pt x="1158" y="1765"/>
                  </a:cubicBezTo>
                  <a:cubicBezTo>
                    <a:pt x="1711" y="1730"/>
                    <a:pt x="2368" y="1678"/>
                    <a:pt x="2299" y="901"/>
                  </a:cubicBezTo>
                  <a:cubicBezTo>
                    <a:pt x="2264" y="175"/>
                    <a:pt x="1642" y="2"/>
                    <a:pt x="1003" y="2"/>
                  </a:cubicBezTo>
                  <a:cubicBezTo>
                    <a:pt x="976" y="1"/>
                    <a:pt x="949" y="1"/>
                    <a:pt x="922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27"/>
            <p:cNvSpPr/>
            <p:nvPr/>
          </p:nvSpPr>
          <p:spPr>
            <a:xfrm>
              <a:off x="2264800" y="4630125"/>
              <a:ext cx="62675" cy="39225"/>
            </a:xfrm>
            <a:custGeom>
              <a:avLst/>
              <a:gdLst/>
              <a:ahLst/>
              <a:cxnLst/>
              <a:rect l="l" t="t" r="r" b="b"/>
              <a:pathLst>
                <a:path w="2507" h="1569" extrusionOk="0">
                  <a:moveTo>
                    <a:pt x="1176" y="52"/>
                  </a:moveTo>
                  <a:cubicBezTo>
                    <a:pt x="675" y="87"/>
                    <a:pt x="1" y="1"/>
                    <a:pt x="1" y="813"/>
                  </a:cubicBezTo>
                  <a:cubicBezTo>
                    <a:pt x="1" y="1241"/>
                    <a:pt x="341" y="1568"/>
                    <a:pt x="742" y="1568"/>
                  </a:cubicBezTo>
                  <a:cubicBezTo>
                    <a:pt x="811" y="1568"/>
                    <a:pt x="881" y="1559"/>
                    <a:pt x="951" y="1539"/>
                  </a:cubicBezTo>
                  <a:cubicBezTo>
                    <a:pt x="1077" y="1515"/>
                    <a:pt x="1221" y="1513"/>
                    <a:pt x="1369" y="1513"/>
                  </a:cubicBezTo>
                  <a:cubicBezTo>
                    <a:pt x="1403" y="1513"/>
                    <a:pt x="1437" y="1513"/>
                    <a:pt x="1471" y="1513"/>
                  </a:cubicBezTo>
                  <a:cubicBezTo>
                    <a:pt x="1947" y="1513"/>
                    <a:pt x="2434" y="1491"/>
                    <a:pt x="2472" y="830"/>
                  </a:cubicBezTo>
                  <a:cubicBezTo>
                    <a:pt x="2506" y="52"/>
                    <a:pt x="1781" y="87"/>
                    <a:pt x="1176" y="52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27"/>
            <p:cNvSpPr/>
            <p:nvPr/>
          </p:nvSpPr>
          <p:spPr>
            <a:xfrm>
              <a:off x="1604225" y="2645350"/>
              <a:ext cx="56175" cy="38275"/>
            </a:xfrm>
            <a:custGeom>
              <a:avLst/>
              <a:gdLst/>
              <a:ahLst/>
              <a:cxnLst/>
              <a:rect l="l" t="t" r="r" b="b"/>
              <a:pathLst>
                <a:path w="2247" h="1531" extrusionOk="0">
                  <a:moveTo>
                    <a:pt x="1003" y="1"/>
                  </a:moveTo>
                  <a:cubicBezTo>
                    <a:pt x="536" y="35"/>
                    <a:pt x="0" y="1"/>
                    <a:pt x="17" y="554"/>
                  </a:cubicBezTo>
                  <a:cubicBezTo>
                    <a:pt x="17" y="1297"/>
                    <a:pt x="640" y="1452"/>
                    <a:pt x="1262" y="1522"/>
                  </a:cubicBezTo>
                  <a:cubicBezTo>
                    <a:pt x="1319" y="1528"/>
                    <a:pt x="1377" y="1531"/>
                    <a:pt x="1434" y="1531"/>
                  </a:cubicBezTo>
                  <a:cubicBezTo>
                    <a:pt x="1857" y="1531"/>
                    <a:pt x="2247" y="1352"/>
                    <a:pt x="2247" y="865"/>
                  </a:cubicBezTo>
                  <a:cubicBezTo>
                    <a:pt x="2247" y="18"/>
                    <a:pt x="1504" y="139"/>
                    <a:pt x="1003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27"/>
            <p:cNvSpPr/>
            <p:nvPr/>
          </p:nvSpPr>
          <p:spPr>
            <a:xfrm>
              <a:off x="7045475" y="3384250"/>
              <a:ext cx="47375" cy="53550"/>
            </a:xfrm>
            <a:custGeom>
              <a:avLst/>
              <a:gdLst/>
              <a:ahLst/>
              <a:cxnLst/>
              <a:rect l="l" t="t" r="r" b="b"/>
              <a:pathLst>
                <a:path w="1895" h="2142" extrusionOk="0">
                  <a:moveTo>
                    <a:pt x="416" y="1"/>
                  </a:moveTo>
                  <a:cubicBezTo>
                    <a:pt x="93" y="1"/>
                    <a:pt x="0" y="338"/>
                    <a:pt x="63" y="618"/>
                  </a:cubicBezTo>
                  <a:cubicBezTo>
                    <a:pt x="201" y="1292"/>
                    <a:pt x="339" y="2035"/>
                    <a:pt x="1203" y="2139"/>
                  </a:cubicBezTo>
                  <a:cubicBezTo>
                    <a:pt x="1224" y="2141"/>
                    <a:pt x="1245" y="2142"/>
                    <a:pt x="1265" y="2142"/>
                  </a:cubicBezTo>
                  <a:cubicBezTo>
                    <a:pt x="1645" y="2142"/>
                    <a:pt x="1895" y="1835"/>
                    <a:pt x="1895" y="1327"/>
                  </a:cubicBezTo>
                  <a:cubicBezTo>
                    <a:pt x="1670" y="705"/>
                    <a:pt x="1273" y="169"/>
                    <a:pt x="529" y="13"/>
                  </a:cubicBezTo>
                  <a:cubicBezTo>
                    <a:pt x="489" y="5"/>
                    <a:pt x="451" y="1"/>
                    <a:pt x="416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27"/>
            <p:cNvSpPr/>
            <p:nvPr/>
          </p:nvSpPr>
          <p:spPr>
            <a:xfrm>
              <a:off x="4291500" y="1250400"/>
              <a:ext cx="54900" cy="37900"/>
            </a:xfrm>
            <a:custGeom>
              <a:avLst/>
              <a:gdLst/>
              <a:ahLst/>
              <a:cxnLst/>
              <a:rect l="l" t="t" r="r" b="b"/>
              <a:pathLst>
                <a:path w="2196" h="1516" extrusionOk="0">
                  <a:moveTo>
                    <a:pt x="1013" y="0"/>
                  </a:moveTo>
                  <a:cubicBezTo>
                    <a:pt x="676" y="0"/>
                    <a:pt x="369" y="181"/>
                    <a:pt x="190" y="464"/>
                  </a:cubicBezTo>
                  <a:cubicBezTo>
                    <a:pt x="0" y="706"/>
                    <a:pt x="35" y="1034"/>
                    <a:pt x="259" y="1224"/>
                  </a:cubicBezTo>
                  <a:cubicBezTo>
                    <a:pt x="466" y="1444"/>
                    <a:pt x="678" y="1515"/>
                    <a:pt x="892" y="1515"/>
                  </a:cubicBezTo>
                  <a:cubicBezTo>
                    <a:pt x="1233" y="1515"/>
                    <a:pt x="1579" y="1336"/>
                    <a:pt x="1919" y="1293"/>
                  </a:cubicBezTo>
                  <a:cubicBezTo>
                    <a:pt x="2195" y="567"/>
                    <a:pt x="1901" y="153"/>
                    <a:pt x="1175" y="14"/>
                  </a:cubicBezTo>
                  <a:cubicBezTo>
                    <a:pt x="1121" y="5"/>
                    <a:pt x="1066" y="0"/>
                    <a:pt x="1013" y="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27"/>
            <p:cNvSpPr/>
            <p:nvPr/>
          </p:nvSpPr>
          <p:spPr>
            <a:xfrm>
              <a:off x="6323375" y="3314875"/>
              <a:ext cx="50125" cy="37325"/>
            </a:xfrm>
            <a:custGeom>
              <a:avLst/>
              <a:gdLst/>
              <a:ahLst/>
              <a:cxnLst/>
              <a:rect l="l" t="t" r="r" b="b"/>
              <a:pathLst>
                <a:path w="2005" h="1493" extrusionOk="0">
                  <a:moveTo>
                    <a:pt x="754" y="1"/>
                  </a:moveTo>
                  <a:cubicBezTo>
                    <a:pt x="409" y="1"/>
                    <a:pt x="93" y="129"/>
                    <a:pt x="52" y="542"/>
                  </a:cubicBezTo>
                  <a:cubicBezTo>
                    <a:pt x="0" y="1198"/>
                    <a:pt x="536" y="1371"/>
                    <a:pt x="1106" y="1492"/>
                  </a:cubicBezTo>
                  <a:cubicBezTo>
                    <a:pt x="1504" y="1475"/>
                    <a:pt x="1988" y="1440"/>
                    <a:pt x="1988" y="905"/>
                  </a:cubicBezTo>
                  <a:cubicBezTo>
                    <a:pt x="2005" y="317"/>
                    <a:pt x="1504" y="110"/>
                    <a:pt x="1020" y="23"/>
                  </a:cubicBezTo>
                  <a:cubicBezTo>
                    <a:pt x="932" y="9"/>
                    <a:pt x="842" y="1"/>
                    <a:pt x="754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27"/>
            <p:cNvSpPr/>
            <p:nvPr/>
          </p:nvSpPr>
          <p:spPr>
            <a:xfrm>
              <a:off x="6680225" y="1890750"/>
              <a:ext cx="46075" cy="42200"/>
            </a:xfrm>
            <a:custGeom>
              <a:avLst/>
              <a:gdLst/>
              <a:ahLst/>
              <a:cxnLst/>
              <a:rect l="l" t="t" r="r" b="b"/>
              <a:pathLst>
                <a:path w="1843" h="1688" extrusionOk="0">
                  <a:moveTo>
                    <a:pt x="1376" y="1"/>
                  </a:moveTo>
                  <a:cubicBezTo>
                    <a:pt x="1345" y="1"/>
                    <a:pt x="1312" y="4"/>
                    <a:pt x="1280" y="11"/>
                  </a:cubicBezTo>
                  <a:cubicBezTo>
                    <a:pt x="675" y="29"/>
                    <a:pt x="156" y="478"/>
                    <a:pt x="70" y="1083"/>
                  </a:cubicBezTo>
                  <a:cubicBezTo>
                    <a:pt x="1" y="1446"/>
                    <a:pt x="208" y="1670"/>
                    <a:pt x="675" y="1688"/>
                  </a:cubicBezTo>
                  <a:cubicBezTo>
                    <a:pt x="1193" y="1480"/>
                    <a:pt x="1643" y="1135"/>
                    <a:pt x="1781" y="513"/>
                  </a:cubicBezTo>
                  <a:cubicBezTo>
                    <a:pt x="1843" y="250"/>
                    <a:pt x="1642" y="1"/>
                    <a:pt x="1376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27"/>
            <p:cNvSpPr/>
            <p:nvPr/>
          </p:nvSpPr>
          <p:spPr>
            <a:xfrm>
              <a:off x="3550975" y="1955400"/>
              <a:ext cx="53600" cy="126175"/>
            </a:xfrm>
            <a:custGeom>
              <a:avLst/>
              <a:gdLst/>
              <a:ahLst/>
              <a:cxnLst/>
              <a:rect l="l" t="t" r="r" b="b"/>
              <a:pathLst>
                <a:path w="2144" h="5047" extrusionOk="0">
                  <a:moveTo>
                    <a:pt x="1297" y="0"/>
                  </a:moveTo>
                  <a:cubicBezTo>
                    <a:pt x="778" y="0"/>
                    <a:pt x="260" y="363"/>
                    <a:pt x="364" y="795"/>
                  </a:cubicBezTo>
                  <a:cubicBezTo>
                    <a:pt x="640" y="1850"/>
                    <a:pt x="122" y="2731"/>
                    <a:pt x="1" y="3491"/>
                  </a:cubicBezTo>
                  <a:cubicBezTo>
                    <a:pt x="70" y="4338"/>
                    <a:pt x="1" y="5047"/>
                    <a:pt x="951" y="5047"/>
                  </a:cubicBezTo>
                  <a:cubicBezTo>
                    <a:pt x="1781" y="5047"/>
                    <a:pt x="1971" y="4476"/>
                    <a:pt x="2040" y="3785"/>
                  </a:cubicBezTo>
                  <a:cubicBezTo>
                    <a:pt x="2144" y="2748"/>
                    <a:pt x="1642" y="1746"/>
                    <a:pt x="1936" y="692"/>
                  </a:cubicBezTo>
                  <a:cubicBezTo>
                    <a:pt x="2023" y="381"/>
                    <a:pt x="1712" y="0"/>
                    <a:pt x="1297" y="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27"/>
            <p:cNvSpPr/>
            <p:nvPr/>
          </p:nvSpPr>
          <p:spPr>
            <a:xfrm>
              <a:off x="3910000" y="2161475"/>
              <a:ext cx="93775" cy="45400"/>
            </a:xfrm>
            <a:custGeom>
              <a:avLst/>
              <a:gdLst/>
              <a:ahLst/>
              <a:cxnLst/>
              <a:rect l="l" t="t" r="r" b="b"/>
              <a:pathLst>
                <a:path w="3751" h="1816" extrusionOk="0">
                  <a:moveTo>
                    <a:pt x="1383" y="1"/>
                  </a:moveTo>
                  <a:cubicBezTo>
                    <a:pt x="778" y="87"/>
                    <a:pt x="1" y="18"/>
                    <a:pt x="122" y="640"/>
                  </a:cubicBezTo>
                  <a:cubicBezTo>
                    <a:pt x="329" y="1625"/>
                    <a:pt x="1297" y="1815"/>
                    <a:pt x="2195" y="1815"/>
                  </a:cubicBezTo>
                  <a:cubicBezTo>
                    <a:pt x="2835" y="1815"/>
                    <a:pt x="3751" y="1712"/>
                    <a:pt x="3613" y="951"/>
                  </a:cubicBezTo>
                  <a:cubicBezTo>
                    <a:pt x="3466" y="240"/>
                    <a:pt x="2970" y="188"/>
                    <a:pt x="2455" y="188"/>
                  </a:cubicBezTo>
                  <a:cubicBezTo>
                    <a:pt x="2366" y="188"/>
                    <a:pt x="2276" y="189"/>
                    <a:pt x="2187" y="189"/>
                  </a:cubicBezTo>
                  <a:cubicBezTo>
                    <a:pt x="1880" y="189"/>
                    <a:pt x="1588" y="170"/>
                    <a:pt x="1383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27"/>
            <p:cNvSpPr/>
            <p:nvPr/>
          </p:nvSpPr>
          <p:spPr>
            <a:xfrm>
              <a:off x="4125600" y="2173875"/>
              <a:ext cx="50575" cy="37600"/>
            </a:xfrm>
            <a:custGeom>
              <a:avLst/>
              <a:gdLst/>
              <a:ahLst/>
              <a:cxnLst/>
              <a:rect l="l" t="t" r="r" b="b"/>
              <a:pathLst>
                <a:path w="2023" h="1504" extrusionOk="0">
                  <a:moveTo>
                    <a:pt x="1294" y="1"/>
                  </a:moveTo>
                  <a:cubicBezTo>
                    <a:pt x="1249" y="1"/>
                    <a:pt x="1204" y="3"/>
                    <a:pt x="1158" y="6"/>
                  </a:cubicBezTo>
                  <a:cubicBezTo>
                    <a:pt x="691" y="144"/>
                    <a:pt x="0" y="109"/>
                    <a:pt x="17" y="904"/>
                  </a:cubicBezTo>
                  <a:cubicBezTo>
                    <a:pt x="17" y="1352"/>
                    <a:pt x="364" y="1503"/>
                    <a:pt x="748" y="1503"/>
                  </a:cubicBezTo>
                  <a:cubicBezTo>
                    <a:pt x="809" y="1503"/>
                    <a:pt x="872" y="1499"/>
                    <a:pt x="933" y="1492"/>
                  </a:cubicBezTo>
                  <a:cubicBezTo>
                    <a:pt x="1486" y="1440"/>
                    <a:pt x="2022" y="1233"/>
                    <a:pt x="2022" y="593"/>
                  </a:cubicBezTo>
                  <a:cubicBezTo>
                    <a:pt x="2022" y="156"/>
                    <a:pt x="1711" y="1"/>
                    <a:pt x="1294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27"/>
            <p:cNvSpPr/>
            <p:nvPr/>
          </p:nvSpPr>
          <p:spPr>
            <a:xfrm>
              <a:off x="3415775" y="2038325"/>
              <a:ext cx="44925" cy="38175"/>
            </a:xfrm>
            <a:custGeom>
              <a:avLst/>
              <a:gdLst/>
              <a:ahLst/>
              <a:cxnLst/>
              <a:rect l="l" t="t" r="r" b="b"/>
              <a:pathLst>
                <a:path w="1797" h="1527" extrusionOk="0">
                  <a:moveTo>
                    <a:pt x="812" y="0"/>
                  </a:moveTo>
                  <a:cubicBezTo>
                    <a:pt x="383" y="0"/>
                    <a:pt x="1" y="211"/>
                    <a:pt x="34" y="710"/>
                  </a:cubicBezTo>
                  <a:cubicBezTo>
                    <a:pt x="34" y="1164"/>
                    <a:pt x="400" y="1527"/>
                    <a:pt x="845" y="1527"/>
                  </a:cubicBezTo>
                  <a:cubicBezTo>
                    <a:pt x="874" y="1527"/>
                    <a:pt x="903" y="1525"/>
                    <a:pt x="933" y="1522"/>
                  </a:cubicBezTo>
                  <a:cubicBezTo>
                    <a:pt x="1382" y="1522"/>
                    <a:pt x="1745" y="1315"/>
                    <a:pt x="1797" y="796"/>
                  </a:cubicBezTo>
                  <a:cubicBezTo>
                    <a:pt x="1745" y="226"/>
                    <a:pt x="1330" y="19"/>
                    <a:pt x="864" y="1"/>
                  </a:cubicBezTo>
                  <a:cubicBezTo>
                    <a:pt x="847" y="1"/>
                    <a:pt x="829" y="0"/>
                    <a:pt x="812" y="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8" name="Google Shape;578;p27"/>
          <p:cNvGrpSpPr/>
          <p:nvPr/>
        </p:nvGrpSpPr>
        <p:grpSpPr>
          <a:xfrm>
            <a:off x="903362" y="3861654"/>
            <a:ext cx="1657500" cy="549136"/>
            <a:chOff x="4829399" y="3723029"/>
            <a:chExt cx="1657500" cy="549136"/>
          </a:xfrm>
        </p:grpSpPr>
        <p:sp>
          <p:nvSpPr>
            <p:cNvPr id="579" name="Google Shape;579;p27"/>
            <p:cNvSpPr txBox="1"/>
            <p:nvPr/>
          </p:nvSpPr>
          <p:spPr>
            <a:xfrm>
              <a:off x="4829399" y="3723029"/>
              <a:ext cx="16575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rPr>
                <a:t>HIGH SPEED</a:t>
              </a:r>
              <a:endParaRPr sz="24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endParaRPr>
            </a:p>
          </p:txBody>
        </p:sp>
        <p:sp>
          <p:nvSpPr>
            <p:cNvPr id="580" name="Google Shape;580;p27"/>
            <p:cNvSpPr txBox="1"/>
            <p:nvPr/>
          </p:nvSpPr>
          <p:spPr>
            <a:xfrm>
              <a:off x="4829399" y="3997965"/>
              <a:ext cx="1657500" cy="27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2"/>
                  </a:solidFill>
                  <a:latin typeface="Fira Sans Condensed"/>
                  <a:ea typeface="Fira Sans Condensed"/>
                  <a:cs typeface="Fira Sans Condensed"/>
                  <a:sym typeface="Fira Sans Condensed"/>
                </a:rPr>
                <a:t>Jupiter is big</a:t>
              </a:r>
              <a:endParaRPr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endParaRPr>
            </a:p>
          </p:txBody>
        </p:sp>
      </p:grpSp>
      <p:grpSp>
        <p:nvGrpSpPr>
          <p:cNvPr id="581" name="Google Shape;581;p27"/>
          <p:cNvGrpSpPr/>
          <p:nvPr/>
        </p:nvGrpSpPr>
        <p:grpSpPr>
          <a:xfrm>
            <a:off x="2850262" y="3861654"/>
            <a:ext cx="1657500" cy="549136"/>
            <a:chOff x="6776299" y="3723029"/>
            <a:chExt cx="1657500" cy="549136"/>
          </a:xfrm>
        </p:grpSpPr>
        <p:sp>
          <p:nvSpPr>
            <p:cNvPr id="582" name="Google Shape;582;p27"/>
            <p:cNvSpPr txBox="1"/>
            <p:nvPr/>
          </p:nvSpPr>
          <p:spPr>
            <a:xfrm>
              <a:off x="6776299" y="3723029"/>
              <a:ext cx="16575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rPr>
                <a:t>LOW SPEED</a:t>
              </a:r>
              <a:endParaRPr sz="24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endParaRPr>
            </a:p>
          </p:txBody>
        </p:sp>
        <p:sp>
          <p:nvSpPr>
            <p:cNvPr id="583" name="Google Shape;583;p27"/>
            <p:cNvSpPr txBox="1"/>
            <p:nvPr/>
          </p:nvSpPr>
          <p:spPr>
            <a:xfrm>
              <a:off x="6776299" y="3997965"/>
              <a:ext cx="1657500" cy="27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2"/>
                  </a:solidFill>
                  <a:latin typeface="Fira Sans Condensed"/>
                  <a:ea typeface="Fira Sans Condensed"/>
                  <a:cs typeface="Fira Sans Condensed"/>
                  <a:sym typeface="Fira Sans Condensed"/>
                </a:rPr>
                <a:t>Saturn has rings</a:t>
              </a:r>
              <a:endParaRPr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endParaRPr>
            </a:p>
          </p:txBody>
        </p:sp>
      </p:grpSp>
      <p:grpSp>
        <p:nvGrpSpPr>
          <p:cNvPr id="584" name="Google Shape;584;p27"/>
          <p:cNvGrpSpPr/>
          <p:nvPr/>
        </p:nvGrpSpPr>
        <p:grpSpPr>
          <a:xfrm>
            <a:off x="4823887" y="1895979"/>
            <a:ext cx="3600300" cy="646754"/>
            <a:chOff x="4823888" y="1895979"/>
            <a:chExt cx="3600300" cy="646754"/>
          </a:xfrm>
        </p:grpSpPr>
        <p:sp>
          <p:nvSpPr>
            <p:cNvPr id="585" name="Google Shape;585;p27"/>
            <p:cNvSpPr txBox="1"/>
            <p:nvPr/>
          </p:nvSpPr>
          <p:spPr>
            <a:xfrm>
              <a:off x="4823888" y="1895979"/>
              <a:ext cx="36003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 b="1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rPr>
                <a:t>3,190,000</a:t>
              </a:r>
              <a:endParaRPr sz="30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endParaRPr>
            </a:p>
          </p:txBody>
        </p:sp>
        <p:sp>
          <p:nvSpPr>
            <p:cNvPr id="586" name="Google Shape;586;p27"/>
            <p:cNvSpPr txBox="1"/>
            <p:nvPr/>
          </p:nvSpPr>
          <p:spPr>
            <a:xfrm>
              <a:off x="4823888" y="2268532"/>
              <a:ext cx="3600300" cy="27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2"/>
                  </a:solidFill>
                  <a:latin typeface="Fira Sans Condensed"/>
                  <a:ea typeface="Fira Sans Condensed"/>
                  <a:cs typeface="Fira Sans Condensed"/>
                  <a:sym typeface="Fira Sans Condensed"/>
                </a:rPr>
                <a:t>It’s the fastest internet speed in Mb/s</a:t>
              </a:r>
              <a:endParaRPr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endParaRPr>
            </a:p>
          </p:txBody>
        </p:sp>
      </p:grpSp>
      <p:sp>
        <p:nvSpPr>
          <p:cNvPr id="587" name="Google Shape;587;p27"/>
          <p:cNvSpPr/>
          <p:nvPr/>
        </p:nvSpPr>
        <p:spPr>
          <a:xfrm>
            <a:off x="7382275" y="3294961"/>
            <a:ext cx="875400" cy="875400"/>
          </a:xfrm>
          <a:prstGeom prst="donut">
            <a:avLst>
              <a:gd name="adj" fmla="val 10678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8" name="Google Shape;588;p27"/>
          <p:cNvSpPr/>
          <p:nvPr/>
        </p:nvSpPr>
        <p:spPr>
          <a:xfrm>
            <a:off x="7383625" y="3296311"/>
            <a:ext cx="872700" cy="872700"/>
          </a:xfrm>
          <a:prstGeom prst="blockArc">
            <a:avLst>
              <a:gd name="adj1" fmla="val 16197620"/>
              <a:gd name="adj2" fmla="val 18426921"/>
              <a:gd name="adj3" fmla="val 11482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89" name="Google Shape;589;p27"/>
          <p:cNvGrpSpPr/>
          <p:nvPr/>
        </p:nvGrpSpPr>
        <p:grpSpPr>
          <a:xfrm>
            <a:off x="7212475" y="3549811"/>
            <a:ext cx="1215000" cy="943942"/>
            <a:chOff x="7209188" y="3411186"/>
            <a:chExt cx="1215000" cy="943942"/>
          </a:xfrm>
        </p:grpSpPr>
        <p:sp>
          <p:nvSpPr>
            <p:cNvPr id="590" name="Google Shape;590;p27"/>
            <p:cNvSpPr txBox="1"/>
            <p:nvPr/>
          </p:nvSpPr>
          <p:spPr>
            <a:xfrm>
              <a:off x="7209188" y="4080928"/>
              <a:ext cx="1215000" cy="27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2"/>
                  </a:solidFill>
                  <a:latin typeface="Fira Sans Condensed"/>
                  <a:ea typeface="Fira Sans Condensed"/>
                  <a:cs typeface="Fira Sans Condensed"/>
                  <a:sym typeface="Fira Sans Condensed"/>
                </a:rPr>
                <a:t>Others</a:t>
              </a:r>
              <a:endParaRPr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endParaRPr>
            </a:p>
          </p:txBody>
        </p:sp>
        <p:sp>
          <p:nvSpPr>
            <p:cNvPr id="591" name="Google Shape;591;p27"/>
            <p:cNvSpPr txBox="1"/>
            <p:nvPr/>
          </p:nvSpPr>
          <p:spPr>
            <a:xfrm>
              <a:off x="7432688" y="3411186"/>
              <a:ext cx="768000" cy="36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rPr>
                <a:t>10%</a:t>
              </a:r>
              <a:endParaRPr sz="24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endParaRPr>
            </a:p>
          </p:txBody>
        </p:sp>
      </p:grpSp>
      <p:sp>
        <p:nvSpPr>
          <p:cNvPr id="592" name="Google Shape;592;p27"/>
          <p:cNvSpPr txBox="1"/>
          <p:nvPr/>
        </p:nvSpPr>
        <p:spPr>
          <a:xfrm>
            <a:off x="3402450" y="1178275"/>
            <a:ext cx="23391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STATISTICS</a:t>
            </a:r>
            <a:endParaRPr sz="2400" b="1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593" name="Google Shape;593;p27"/>
          <p:cNvSpPr/>
          <p:nvPr/>
        </p:nvSpPr>
        <p:spPr>
          <a:xfrm>
            <a:off x="716513" y="3948625"/>
            <a:ext cx="186900" cy="1869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4" name="Google Shape;594;p27"/>
          <p:cNvSpPr/>
          <p:nvPr/>
        </p:nvSpPr>
        <p:spPr>
          <a:xfrm>
            <a:off x="2663863" y="3948625"/>
            <a:ext cx="186900" cy="186900"/>
          </a:xfrm>
          <a:prstGeom prst="ellipse">
            <a:avLst/>
          </a:prstGeom>
          <a:solidFill>
            <a:schemeClr val="dk2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5" name="Google Shape;595;p27"/>
          <p:cNvSpPr/>
          <p:nvPr/>
        </p:nvSpPr>
        <p:spPr>
          <a:xfrm>
            <a:off x="3824725" y="2554125"/>
            <a:ext cx="186900" cy="1869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6" name="Google Shape;596;p27"/>
          <p:cNvSpPr/>
          <p:nvPr/>
        </p:nvSpPr>
        <p:spPr>
          <a:xfrm>
            <a:off x="1256500" y="2222500"/>
            <a:ext cx="186900" cy="1869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7" name="Google Shape;597;p27"/>
          <p:cNvSpPr/>
          <p:nvPr/>
        </p:nvSpPr>
        <p:spPr>
          <a:xfrm>
            <a:off x="1178875" y="2568225"/>
            <a:ext cx="186900" cy="186900"/>
          </a:xfrm>
          <a:prstGeom prst="ellipse">
            <a:avLst/>
          </a:prstGeom>
          <a:solidFill>
            <a:schemeClr val="dk2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8" name="Google Shape;598;p27"/>
          <p:cNvSpPr/>
          <p:nvPr/>
        </p:nvSpPr>
        <p:spPr>
          <a:xfrm>
            <a:off x="1623375" y="3203225"/>
            <a:ext cx="186900" cy="186900"/>
          </a:xfrm>
          <a:prstGeom prst="ellipse">
            <a:avLst/>
          </a:prstGeom>
          <a:solidFill>
            <a:schemeClr val="dk2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9" name="Google Shape;599;p27"/>
          <p:cNvSpPr/>
          <p:nvPr/>
        </p:nvSpPr>
        <p:spPr>
          <a:xfrm>
            <a:off x="1736275" y="2935100"/>
            <a:ext cx="186900" cy="1869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0" name="Google Shape;600;p27"/>
          <p:cNvSpPr/>
          <p:nvPr/>
        </p:nvSpPr>
        <p:spPr>
          <a:xfrm>
            <a:off x="1482250" y="3076225"/>
            <a:ext cx="186900" cy="186900"/>
          </a:xfrm>
          <a:prstGeom prst="ellipse">
            <a:avLst/>
          </a:prstGeom>
          <a:solidFill>
            <a:schemeClr val="dk2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1" name="Google Shape;601;p27"/>
          <p:cNvSpPr/>
          <p:nvPr/>
        </p:nvSpPr>
        <p:spPr>
          <a:xfrm>
            <a:off x="1482250" y="2857500"/>
            <a:ext cx="186900" cy="186900"/>
          </a:xfrm>
          <a:prstGeom prst="ellipse">
            <a:avLst/>
          </a:prstGeom>
          <a:solidFill>
            <a:schemeClr val="dk2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2" name="Google Shape;602;p27"/>
          <p:cNvSpPr/>
          <p:nvPr/>
        </p:nvSpPr>
        <p:spPr>
          <a:xfrm>
            <a:off x="2512375" y="2455325"/>
            <a:ext cx="186900" cy="186900"/>
          </a:xfrm>
          <a:prstGeom prst="ellipse">
            <a:avLst/>
          </a:prstGeom>
          <a:solidFill>
            <a:schemeClr val="dk2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3" name="Google Shape;603;p27"/>
          <p:cNvSpPr/>
          <p:nvPr/>
        </p:nvSpPr>
        <p:spPr>
          <a:xfrm>
            <a:off x="2314800" y="2356550"/>
            <a:ext cx="186900" cy="186900"/>
          </a:xfrm>
          <a:prstGeom prst="ellipse">
            <a:avLst/>
          </a:prstGeom>
          <a:solidFill>
            <a:schemeClr val="dk2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4" name="Google Shape;604;p27"/>
          <p:cNvSpPr/>
          <p:nvPr/>
        </p:nvSpPr>
        <p:spPr>
          <a:xfrm>
            <a:off x="3521325" y="2885700"/>
            <a:ext cx="186900" cy="186900"/>
          </a:xfrm>
          <a:prstGeom prst="ellipse">
            <a:avLst/>
          </a:prstGeom>
          <a:solidFill>
            <a:schemeClr val="dk2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5" name="Google Shape;605;p27"/>
          <p:cNvSpPr/>
          <p:nvPr/>
        </p:nvSpPr>
        <p:spPr>
          <a:xfrm>
            <a:off x="4996975" y="3294961"/>
            <a:ext cx="875400" cy="875400"/>
          </a:xfrm>
          <a:prstGeom prst="donut">
            <a:avLst>
              <a:gd name="adj" fmla="val 10678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6" name="Google Shape;606;p27"/>
          <p:cNvSpPr/>
          <p:nvPr/>
        </p:nvSpPr>
        <p:spPr>
          <a:xfrm>
            <a:off x="4998325" y="3296311"/>
            <a:ext cx="872700" cy="872700"/>
          </a:xfrm>
          <a:prstGeom prst="blockArc">
            <a:avLst>
              <a:gd name="adj1" fmla="val 16211412"/>
              <a:gd name="adj2" fmla="val 2759191"/>
              <a:gd name="adj3" fmla="val 10645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07" name="Google Shape;607;p27"/>
          <p:cNvGrpSpPr/>
          <p:nvPr/>
        </p:nvGrpSpPr>
        <p:grpSpPr>
          <a:xfrm>
            <a:off x="4827175" y="3549811"/>
            <a:ext cx="1215000" cy="943942"/>
            <a:chOff x="4823888" y="3411186"/>
            <a:chExt cx="1215000" cy="943942"/>
          </a:xfrm>
        </p:grpSpPr>
        <p:sp>
          <p:nvSpPr>
            <p:cNvPr id="608" name="Google Shape;608;p27"/>
            <p:cNvSpPr txBox="1"/>
            <p:nvPr/>
          </p:nvSpPr>
          <p:spPr>
            <a:xfrm>
              <a:off x="4823888" y="4080928"/>
              <a:ext cx="1215000" cy="27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2"/>
                  </a:solidFill>
                  <a:latin typeface="Fira Sans Condensed"/>
                  <a:ea typeface="Fira Sans Condensed"/>
                  <a:cs typeface="Fira Sans Condensed"/>
                  <a:sym typeface="Fira Sans Condensed"/>
                </a:rPr>
                <a:t>Smartphones</a:t>
              </a:r>
              <a:endParaRPr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endParaRPr>
            </a:p>
          </p:txBody>
        </p:sp>
        <p:sp>
          <p:nvSpPr>
            <p:cNvPr id="609" name="Google Shape;609;p27"/>
            <p:cNvSpPr txBox="1"/>
            <p:nvPr/>
          </p:nvSpPr>
          <p:spPr>
            <a:xfrm>
              <a:off x="5047388" y="3411186"/>
              <a:ext cx="768000" cy="36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rPr>
                <a:t>40%</a:t>
              </a:r>
              <a:endParaRPr sz="24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endParaRPr>
            </a:p>
          </p:txBody>
        </p:sp>
      </p:grpSp>
      <p:sp>
        <p:nvSpPr>
          <p:cNvPr id="610" name="Google Shape;610;p27"/>
          <p:cNvSpPr/>
          <p:nvPr/>
        </p:nvSpPr>
        <p:spPr>
          <a:xfrm>
            <a:off x="6189625" y="3294961"/>
            <a:ext cx="875400" cy="875400"/>
          </a:xfrm>
          <a:prstGeom prst="donut">
            <a:avLst>
              <a:gd name="adj" fmla="val 10678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1" name="Google Shape;611;p27"/>
          <p:cNvSpPr/>
          <p:nvPr/>
        </p:nvSpPr>
        <p:spPr>
          <a:xfrm>
            <a:off x="6190975" y="3296311"/>
            <a:ext cx="872700" cy="872700"/>
          </a:xfrm>
          <a:prstGeom prst="blockArc">
            <a:avLst>
              <a:gd name="adj1" fmla="val 16200000"/>
              <a:gd name="adj2" fmla="val 5411355"/>
              <a:gd name="adj3" fmla="val 10105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12" name="Google Shape;612;p27"/>
          <p:cNvGrpSpPr/>
          <p:nvPr/>
        </p:nvGrpSpPr>
        <p:grpSpPr>
          <a:xfrm>
            <a:off x="6019825" y="3549811"/>
            <a:ext cx="1215000" cy="943942"/>
            <a:chOff x="6016538" y="3411186"/>
            <a:chExt cx="1215000" cy="943942"/>
          </a:xfrm>
        </p:grpSpPr>
        <p:sp>
          <p:nvSpPr>
            <p:cNvPr id="613" name="Google Shape;613;p27"/>
            <p:cNvSpPr txBox="1"/>
            <p:nvPr/>
          </p:nvSpPr>
          <p:spPr>
            <a:xfrm>
              <a:off x="6016538" y="4080928"/>
              <a:ext cx="1215000" cy="27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2"/>
                  </a:solidFill>
                  <a:latin typeface="Fira Sans Condensed"/>
                  <a:ea typeface="Fira Sans Condensed"/>
                  <a:cs typeface="Fira Sans Condensed"/>
                  <a:sym typeface="Fira Sans Condensed"/>
                </a:rPr>
                <a:t>Computers</a:t>
              </a:r>
              <a:endParaRPr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endParaRPr>
            </a:p>
          </p:txBody>
        </p:sp>
        <p:sp>
          <p:nvSpPr>
            <p:cNvPr id="614" name="Google Shape;614;p27"/>
            <p:cNvSpPr txBox="1"/>
            <p:nvPr/>
          </p:nvSpPr>
          <p:spPr>
            <a:xfrm>
              <a:off x="6240038" y="3411186"/>
              <a:ext cx="768000" cy="36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rPr>
                <a:t>50%</a:t>
              </a:r>
              <a:endParaRPr sz="24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endParaRPr>
            </a:p>
          </p:txBody>
        </p:sp>
      </p:grpSp>
      <p:sp>
        <p:nvSpPr>
          <p:cNvPr id="615" name="Google Shape;615;p27"/>
          <p:cNvSpPr/>
          <p:nvPr/>
        </p:nvSpPr>
        <p:spPr>
          <a:xfrm>
            <a:off x="3930475" y="3150825"/>
            <a:ext cx="186900" cy="1869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6" name="Google Shape;616;p27"/>
          <p:cNvSpPr/>
          <p:nvPr/>
        </p:nvSpPr>
        <p:spPr>
          <a:xfrm>
            <a:off x="2264175" y="2062925"/>
            <a:ext cx="186900" cy="1869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28"/>
          <p:cNvSpPr txBox="1">
            <a:spLocks noGrp="1"/>
          </p:cNvSpPr>
          <p:nvPr>
            <p:ph type="title"/>
          </p:nvPr>
        </p:nvSpPr>
        <p:spPr>
          <a:xfrm>
            <a:off x="7201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 TECH AGENCY INFOGRAPHICS</a:t>
            </a:r>
            <a:endParaRPr/>
          </a:p>
        </p:txBody>
      </p:sp>
      <p:grpSp>
        <p:nvGrpSpPr>
          <p:cNvPr id="622" name="Google Shape;622;p28"/>
          <p:cNvGrpSpPr/>
          <p:nvPr/>
        </p:nvGrpSpPr>
        <p:grpSpPr>
          <a:xfrm>
            <a:off x="713225" y="2111682"/>
            <a:ext cx="2255700" cy="2082075"/>
            <a:chOff x="713225" y="2111682"/>
            <a:chExt cx="2255700" cy="2082075"/>
          </a:xfrm>
        </p:grpSpPr>
        <p:sp>
          <p:nvSpPr>
            <p:cNvPr id="623" name="Google Shape;623;p28"/>
            <p:cNvSpPr txBox="1"/>
            <p:nvPr/>
          </p:nvSpPr>
          <p:spPr>
            <a:xfrm>
              <a:off x="713225" y="2111682"/>
              <a:ext cx="22557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rPr>
                <a:t>MARS</a:t>
              </a:r>
              <a:endParaRPr sz="24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endParaRPr>
            </a:p>
          </p:txBody>
        </p:sp>
        <p:sp>
          <p:nvSpPr>
            <p:cNvPr id="624" name="Google Shape;624;p28"/>
            <p:cNvSpPr txBox="1"/>
            <p:nvPr/>
          </p:nvSpPr>
          <p:spPr>
            <a:xfrm>
              <a:off x="713225" y="3617757"/>
              <a:ext cx="2255700" cy="57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2"/>
                  </a:solidFill>
                  <a:latin typeface="Fira Sans Condensed"/>
                  <a:ea typeface="Fira Sans Condensed"/>
                  <a:cs typeface="Fira Sans Condensed"/>
                  <a:sym typeface="Fira Sans Condensed"/>
                </a:rPr>
                <a:t>Despite being red, Mars is very cold</a:t>
              </a:r>
              <a:endParaRPr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endParaRPr>
            </a:p>
          </p:txBody>
        </p:sp>
      </p:grpSp>
      <p:grpSp>
        <p:nvGrpSpPr>
          <p:cNvPr id="625" name="Google Shape;625;p28"/>
          <p:cNvGrpSpPr/>
          <p:nvPr/>
        </p:nvGrpSpPr>
        <p:grpSpPr>
          <a:xfrm>
            <a:off x="6177775" y="2111682"/>
            <a:ext cx="2255700" cy="2082075"/>
            <a:chOff x="6177775" y="2111682"/>
            <a:chExt cx="2255700" cy="2082075"/>
          </a:xfrm>
        </p:grpSpPr>
        <p:sp>
          <p:nvSpPr>
            <p:cNvPr id="626" name="Google Shape;626;p28"/>
            <p:cNvSpPr txBox="1"/>
            <p:nvPr/>
          </p:nvSpPr>
          <p:spPr>
            <a:xfrm>
              <a:off x="6177775" y="2111682"/>
              <a:ext cx="22557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rPr>
                <a:t>JUPITER</a:t>
              </a:r>
              <a:endParaRPr sz="24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endParaRPr>
            </a:p>
          </p:txBody>
        </p:sp>
        <p:sp>
          <p:nvSpPr>
            <p:cNvPr id="627" name="Google Shape;627;p28"/>
            <p:cNvSpPr txBox="1"/>
            <p:nvPr/>
          </p:nvSpPr>
          <p:spPr>
            <a:xfrm>
              <a:off x="6177775" y="3617757"/>
              <a:ext cx="2255700" cy="57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2"/>
                  </a:solidFill>
                  <a:latin typeface="Fira Sans Condensed"/>
                  <a:ea typeface="Fira Sans Condensed"/>
                  <a:cs typeface="Fira Sans Condensed"/>
                  <a:sym typeface="Fira Sans Condensed"/>
                </a:rPr>
                <a:t>Jupiter was named after a Roman god</a:t>
              </a:r>
              <a:endParaRPr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endParaRPr>
            </a:p>
          </p:txBody>
        </p:sp>
      </p:grpSp>
      <p:grpSp>
        <p:nvGrpSpPr>
          <p:cNvPr id="628" name="Google Shape;628;p28"/>
          <p:cNvGrpSpPr/>
          <p:nvPr/>
        </p:nvGrpSpPr>
        <p:grpSpPr>
          <a:xfrm>
            <a:off x="3445500" y="2111682"/>
            <a:ext cx="2255700" cy="2022675"/>
            <a:chOff x="3445500" y="2111682"/>
            <a:chExt cx="2255700" cy="2022675"/>
          </a:xfrm>
        </p:grpSpPr>
        <p:sp>
          <p:nvSpPr>
            <p:cNvPr id="629" name="Google Shape;629;p28"/>
            <p:cNvSpPr txBox="1"/>
            <p:nvPr/>
          </p:nvSpPr>
          <p:spPr>
            <a:xfrm>
              <a:off x="3445500" y="3677157"/>
              <a:ext cx="22557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rPr>
                <a:t>EARTH</a:t>
              </a:r>
              <a:endParaRPr sz="24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endParaRPr>
            </a:p>
          </p:txBody>
        </p:sp>
        <p:sp>
          <p:nvSpPr>
            <p:cNvPr id="630" name="Google Shape;630;p28"/>
            <p:cNvSpPr txBox="1"/>
            <p:nvPr/>
          </p:nvSpPr>
          <p:spPr>
            <a:xfrm>
              <a:off x="3445500" y="2111682"/>
              <a:ext cx="2255700" cy="57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2"/>
                  </a:solidFill>
                  <a:latin typeface="Fira Sans Condensed"/>
                  <a:ea typeface="Fira Sans Condensed"/>
                  <a:cs typeface="Fira Sans Condensed"/>
                  <a:sym typeface="Fira Sans Condensed"/>
                </a:rPr>
                <a:t>Earth is the third planet from the Sun</a:t>
              </a:r>
              <a:endParaRPr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endParaRPr>
            </a:p>
          </p:txBody>
        </p:sp>
      </p:grpSp>
      <p:sp>
        <p:nvSpPr>
          <p:cNvPr id="631" name="Google Shape;631;p28"/>
          <p:cNvSpPr txBox="1"/>
          <p:nvPr/>
        </p:nvSpPr>
        <p:spPr>
          <a:xfrm>
            <a:off x="3402450" y="1178275"/>
            <a:ext cx="23391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STEPS</a:t>
            </a:r>
            <a:endParaRPr sz="2400" b="1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cxnSp>
        <p:nvCxnSpPr>
          <p:cNvPr id="632" name="Google Shape;632;p28"/>
          <p:cNvCxnSpPr>
            <a:stCxn id="623" idx="3"/>
            <a:endCxn id="629" idx="1"/>
          </p:cNvCxnSpPr>
          <p:nvPr/>
        </p:nvCxnSpPr>
        <p:spPr>
          <a:xfrm>
            <a:off x="2968925" y="2340282"/>
            <a:ext cx="476700" cy="1565400"/>
          </a:xfrm>
          <a:prstGeom prst="bentConnector3">
            <a:avLst>
              <a:gd name="adj1" fmla="val 49987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633" name="Google Shape;633;p28"/>
          <p:cNvCxnSpPr>
            <a:stCxn id="629" idx="3"/>
            <a:endCxn id="626" idx="1"/>
          </p:cNvCxnSpPr>
          <p:nvPr/>
        </p:nvCxnSpPr>
        <p:spPr>
          <a:xfrm rot="10800000" flipH="1">
            <a:off x="5701200" y="2340357"/>
            <a:ext cx="476700" cy="1565400"/>
          </a:xfrm>
          <a:prstGeom prst="bentConnector3">
            <a:avLst>
              <a:gd name="adj1" fmla="val 49987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  <p:grpSp>
        <p:nvGrpSpPr>
          <p:cNvPr id="634" name="Google Shape;634;p28"/>
          <p:cNvGrpSpPr/>
          <p:nvPr/>
        </p:nvGrpSpPr>
        <p:grpSpPr>
          <a:xfrm>
            <a:off x="1584712" y="2806947"/>
            <a:ext cx="512726" cy="509719"/>
            <a:chOff x="4667216" y="2915382"/>
            <a:chExt cx="320273" cy="318395"/>
          </a:xfrm>
        </p:grpSpPr>
        <p:sp>
          <p:nvSpPr>
            <p:cNvPr id="635" name="Google Shape;635;p28"/>
            <p:cNvSpPr/>
            <p:nvPr/>
          </p:nvSpPr>
          <p:spPr>
            <a:xfrm>
              <a:off x="4686154" y="2938140"/>
              <a:ext cx="166789" cy="163734"/>
            </a:xfrm>
            <a:custGeom>
              <a:avLst/>
              <a:gdLst/>
              <a:ahLst/>
              <a:cxnLst/>
              <a:rect l="l" t="t" r="r" b="b"/>
              <a:pathLst>
                <a:path w="5240" h="5144" extrusionOk="0">
                  <a:moveTo>
                    <a:pt x="2668" y="0"/>
                  </a:moveTo>
                  <a:cubicBezTo>
                    <a:pt x="2013" y="0"/>
                    <a:pt x="1358" y="250"/>
                    <a:pt x="858" y="750"/>
                  </a:cubicBezTo>
                  <a:cubicBezTo>
                    <a:pt x="620" y="989"/>
                    <a:pt x="429" y="1286"/>
                    <a:pt x="298" y="1608"/>
                  </a:cubicBezTo>
                  <a:cubicBezTo>
                    <a:pt x="263" y="1679"/>
                    <a:pt x="298" y="1762"/>
                    <a:pt x="370" y="1798"/>
                  </a:cubicBezTo>
                  <a:cubicBezTo>
                    <a:pt x="388" y="1804"/>
                    <a:pt x="407" y="1807"/>
                    <a:pt x="426" y="1807"/>
                  </a:cubicBezTo>
                  <a:cubicBezTo>
                    <a:pt x="484" y="1807"/>
                    <a:pt x="542" y="1780"/>
                    <a:pt x="560" y="1727"/>
                  </a:cubicBezTo>
                  <a:cubicBezTo>
                    <a:pt x="679" y="1441"/>
                    <a:pt x="846" y="1191"/>
                    <a:pt x="1060" y="977"/>
                  </a:cubicBezTo>
                  <a:cubicBezTo>
                    <a:pt x="1495" y="536"/>
                    <a:pt x="2075" y="316"/>
                    <a:pt x="2656" y="316"/>
                  </a:cubicBezTo>
                  <a:cubicBezTo>
                    <a:pt x="3236" y="316"/>
                    <a:pt x="3817" y="536"/>
                    <a:pt x="4251" y="977"/>
                  </a:cubicBezTo>
                  <a:cubicBezTo>
                    <a:pt x="4692" y="1405"/>
                    <a:pt x="4930" y="1977"/>
                    <a:pt x="4930" y="2584"/>
                  </a:cubicBezTo>
                  <a:cubicBezTo>
                    <a:pt x="4930" y="3191"/>
                    <a:pt x="4692" y="3763"/>
                    <a:pt x="4251" y="4191"/>
                  </a:cubicBezTo>
                  <a:cubicBezTo>
                    <a:pt x="3823" y="4620"/>
                    <a:pt x="3263" y="4858"/>
                    <a:pt x="2644" y="4858"/>
                  </a:cubicBezTo>
                  <a:cubicBezTo>
                    <a:pt x="2037" y="4858"/>
                    <a:pt x="1477" y="4620"/>
                    <a:pt x="1037" y="4191"/>
                  </a:cubicBezTo>
                  <a:cubicBezTo>
                    <a:pt x="536" y="3679"/>
                    <a:pt x="298" y="2989"/>
                    <a:pt x="405" y="2274"/>
                  </a:cubicBezTo>
                  <a:cubicBezTo>
                    <a:pt x="417" y="2191"/>
                    <a:pt x="358" y="2120"/>
                    <a:pt x="286" y="2108"/>
                  </a:cubicBezTo>
                  <a:cubicBezTo>
                    <a:pt x="279" y="2107"/>
                    <a:pt x="272" y="2106"/>
                    <a:pt x="265" y="2106"/>
                  </a:cubicBezTo>
                  <a:cubicBezTo>
                    <a:pt x="191" y="2106"/>
                    <a:pt x="131" y="2162"/>
                    <a:pt x="120" y="2227"/>
                  </a:cubicBezTo>
                  <a:cubicBezTo>
                    <a:pt x="1" y="3024"/>
                    <a:pt x="263" y="3822"/>
                    <a:pt x="846" y="4394"/>
                  </a:cubicBezTo>
                  <a:cubicBezTo>
                    <a:pt x="1334" y="4894"/>
                    <a:pt x="1977" y="5144"/>
                    <a:pt x="2668" y="5144"/>
                  </a:cubicBezTo>
                  <a:cubicBezTo>
                    <a:pt x="3346" y="5144"/>
                    <a:pt x="3989" y="4870"/>
                    <a:pt x="4477" y="4394"/>
                  </a:cubicBezTo>
                  <a:cubicBezTo>
                    <a:pt x="4966" y="3906"/>
                    <a:pt x="5228" y="3263"/>
                    <a:pt x="5228" y="2584"/>
                  </a:cubicBezTo>
                  <a:cubicBezTo>
                    <a:pt x="5239" y="1870"/>
                    <a:pt x="4966" y="1227"/>
                    <a:pt x="4477" y="750"/>
                  </a:cubicBezTo>
                  <a:cubicBezTo>
                    <a:pt x="3977" y="250"/>
                    <a:pt x="3323" y="0"/>
                    <a:pt x="26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28"/>
            <p:cNvSpPr/>
            <p:nvPr/>
          </p:nvSpPr>
          <p:spPr>
            <a:xfrm>
              <a:off x="4667216" y="2915382"/>
              <a:ext cx="320273" cy="318395"/>
            </a:xfrm>
            <a:custGeom>
              <a:avLst/>
              <a:gdLst/>
              <a:ahLst/>
              <a:cxnLst/>
              <a:rect l="l" t="t" r="r" b="b"/>
              <a:pathLst>
                <a:path w="10062" h="10003" extrusionOk="0">
                  <a:moveTo>
                    <a:pt x="5668" y="5502"/>
                  </a:moveTo>
                  <a:lnTo>
                    <a:pt x="5977" y="5811"/>
                  </a:lnTo>
                  <a:lnTo>
                    <a:pt x="5799" y="5990"/>
                  </a:lnTo>
                  <a:lnTo>
                    <a:pt x="5489" y="5680"/>
                  </a:lnTo>
                  <a:lnTo>
                    <a:pt x="5584" y="5585"/>
                  </a:lnTo>
                  <a:lnTo>
                    <a:pt x="5668" y="5502"/>
                  </a:lnTo>
                  <a:close/>
                  <a:moveTo>
                    <a:pt x="8347" y="7597"/>
                  </a:moveTo>
                  <a:lnTo>
                    <a:pt x="8501" y="7752"/>
                  </a:lnTo>
                  <a:lnTo>
                    <a:pt x="7739" y="8502"/>
                  </a:lnTo>
                  <a:lnTo>
                    <a:pt x="7585" y="8359"/>
                  </a:lnTo>
                  <a:lnTo>
                    <a:pt x="8347" y="7597"/>
                  </a:lnTo>
                  <a:close/>
                  <a:moveTo>
                    <a:pt x="8704" y="7954"/>
                  </a:moveTo>
                  <a:lnTo>
                    <a:pt x="8894" y="8157"/>
                  </a:lnTo>
                  <a:lnTo>
                    <a:pt x="8132" y="8907"/>
                  </a:lnTo>
                  <a:lnTo>
                    <a:pt x="7989" y="8764"/>
                  </a:lnTo>
                  <a:lnTo>
                    <a:pt x="7942" y="8716"/>
                  </a:lnTo>
                  <a:lnTo>
                    <a:pt x="8704" y="7954"/>
                  </a:lnTo>
                  <a:close/>
                  <a:moveTo>
                    <a:pt x="9097" y="8359"/>
                  </a:moveTo>
                  <a:lnTo>
                    <a:pt x="9621" y="8895"/>
                  </a:lnTo>
                  <a:cubicBezTo>
                    <a:pt x="9728" y="8966"/>
                    <a:pt x="9728" y="9121"/>
                    <a:pt x="9644" y="9228"/>
                  </a:cubicBezTo>
                  <a:lnTo>
                    <a:pt x="9216" y="9657"/>
                  </a:lnTo>
                  <a:cubicBezTo>
                    <a:pt x="9168" y="9699"/>
                    <a:pt x="9109" y="9719"/>
                    <a:pt x="9048" y="9719"/>
                  </a:cubicBezTo>
                  <a:cubicBezTo>
                    <a:pt x="8987" y="9719"/>
                    <a:pt x="8924" y="9699"/>
                    <a:pt x="8871" y="9657"/>
                  </a:cubicBezTo>
                  <a:lnTo>
                    <a:pt x="8335" y="9121"/>
                  </a:lnTo>
                  <a:lnTo>
                    <a:pt x="9097" y="8359"/>
                  </a:lnTo>
                  <a:close/>
                  <a:moveTo>
                    <a:pt x="3282" y="1"/>
                  </a:moveTo>
                  <a:cubicBezTo>
                    <a:pt x="2441" y="1"/>
                    <a:pt x="1602" y="322"/>
                    <a:pt x="965" y="965"/>
                  </a:cubicBezTo>
                  <a:cubicBezTo>
                    <a:pt x="334" y="1584"/>
                    <a:pt x="0" y="2406"/>
                    <a:pt x="0" y="3287"/>
                  </a:cubicBezTo>
                  <a:cubicBezTo>
                    <a:pt x="0" y="4156"/>
                    <a:pt x="334" y="4978"/>
                    <a:pt x="965" y="5609"/>
                  </a:cubicBezTo>
                  <a:cubicBezTo>
                    <a:pt x="1608" y="6240"/>
                    <a:pt x="2441" y="6573"/>
                    <a:pt x="3286" y="6573"/>
                  </a:cubicBezTo>
                  <a:cubicBezTo>
                    <a:pt x="3989" y="6573"/>
                    <a:pt x="4703" y="6347"/>
                    <a:pt x="5275" y="5883"/>
                  </a:cubicBezTo>
                  <a:lnTo>
                    <a:pt x="5608" y="6216"/>
                  </a:lnTo>
                  <a:cubicBezTo>
                    <a:pt x="5477" y="6418"/>
                    <a:pt x="5501" y="6692"/>
                    <a:pt x="5680" y="6871"/>
                  </a:cubicBezTo>
                  <a:lnTo>
                    <a:pt x="6370" y="7561"/>
                  </a:lnTo>
                  <a:cubicBezTo>
                    <a:pt x="6400" y="7585"/>
                    <a:pt x="6436" y="7597"/>
                    <a:pt x="6471" y="7597"/>
                  </a:cubicBezTo>
                  <a:cubicBezTo>
                    <a:pt x="6507" y="7597"/>
                    <a:pt x="6543" y="7585"/>
                    <a:pt x="6573" y="7561"/>
                  </a:cubicBezTo>
                  <a:cubicBezTo>
                    <a:pt x="6632" y="7502"/>
                    <a:pt x="6632" y="7407"/>
                    <a:pt x="6573" y="7347"/>
                  </a:cubicBezTo>
                  <a:lnTo>
                    <a:pt x="5894" y="6668"/>
                  </a:lnTo>
                  <a:cubicBezTo>
                    <a:pt x="5799" y="6573"/>
                    <a:pt x="5799" y="6418"/>
                    <a:pt x="5894" y="6323"/>
                  </a:cubicBezTo>
                  <a:lnTo>
                    <a:pt x="6323" y="5895"/>
                  </a:lnTo>
                  <a:cubicBezTo>
                    <a:pt x="6370" y="5847"/>
                    <a:pt x="6430" y="5811"/>
                    <a:pt x="6489" y="5811"/>
                  </a:cubicBezTo>
                  <a:cubicBezTo>
                    <a:pt x="6549" y="5811"/>
                    <a:pt x="6608" y="5847"/>
                    <a:pt x="6644" y="5895"/>
                  </a:cubicBezTo>
                  <a:lnTo>
                    <a:pt x="8156" y="7395"/>
                  </a:lnTo>
                  <a:lnTo>
                    <a:pt x="7394" y="8157"/>
                  </a:lnTo>
                  <a:lnTo>
                    <a:pt x="6966" y="7716"/>
                  </a:lnTo>
                  <a:cubicBezTo>
                    <a:pt x="6936" y="7686"/>
                    <a:pt x="6897" y="7672"/>
                    <a:pt x="6858" y="7672"/>
                  </a:cubicBezTo>
                  <a:cubicBezTo>
                    <a:pt x="6820" y="7672"/>
                    <a:pt x="6781" y="7686"/>
                    <a:pt x="6751" y="7716"/>
                  </a:cubicBezTo>
                  <a:cubicBezTo>
                    <a:pt x="6692" y="7776"/>
                    <a:pt x="6692" y="7871"/>
                    <a:pt x="6751" y="7930"/>
                  </a:cubicBezTo>
                  <a:lnTo>
                    <a:pt x="8668" y="9847"/>
                  </a:lnTo>
                  <a:cubicBezTo>
                    <a:pt x="8775" y="9955"/>
                    <a:pt x="8906" y="10002"/>
                    <a:pt x="9049" y="10002"/>
                  </a:cubicBezTo>
                  <a:cubicBezTo>
                    <a:pt x="9180" y="10002"/>
                    <a:pt x="9311" y="9955"/>
                    <a:pt x="9418" y="9847"/>
                  </a:cubicBezTo>
                  <a:lnTo>
                    <a:pt x="9847" y="9419"/>
                  </a:lnTo>
                  <a:cubicBezTo>
                    <a:pt x="10061" y="9228"/>
                    <a:pt x="10061" y="8883"/>
                    <a:pt x="9847" y="8669"/>
                  </a:cubicBezTo>
                  <a:lnTo>
                    <a:pt x="6858" y="5680"/>
                  </a:lnTo>
                  <a:cubicBezTo>
                    <a:pt x="6751" y="5573"/>
                    <a:pt x="6620" y="5525"/>
                    <a:pt x="6489" y="5525"/>
                  </a:cubicBezTo>
                  <a:cubicBezTo>
                    <a:pt x="6382" y="5525"/>
                    <a:pt x="6299" y="5561"/>
                    <a:pt x="6204" y="5609"/>
                  </a:cubicBezTo>
                  <a:lnTo>
                    <a:pt x="5870" y="5275"/>
                  </a:lnTo>
                  <a:cubicBezTo>
                    <a:pt x="6144" y="4930"/>
                    <a:pt x="6334" y="4537"/>
                    <a:pt x="6454" y="4097"/>
                  </a:cubicBezTo>
                  <a:cubicBezTo>
                    <a:pt x="6465" y="4025"/>
                    <a:pt x="6430" y="3942"/>
                    <a:pt x="6346" y="3918"/>
                  </a:cubicBezTo>
                  <a:cubicBezTo>
                    <a:pt x="6339" y="3917"/>
                    <a:pt x="6332" y="3916"/>
                    <a:pt x="6324" y="3916"/>
                  </a:cubicBezTo>
                  <a:cubicBezTo>
                    <a:pt x="6258" y="3916"/>
                    <a:pt x="6189" y="3961"/>
                    <a:pt x="6168" y="4025"/>
                  </a:cubicBezTo>
                  <a:cubicBezTo>
                    <a:pt x="6037" y="4537"/>
                    <a:pt x="5775" y="5013"/>
                    <a:pt x="5394" y="5383"/>
                  </a:cubicBezTo>
                  <a:cubicBezTo>
                    <a:pt x="4816" y="5960"/>
                    <a:pt x="4051" y="6249"/>
                    <a:pt x="3285" y="6249"/>
                  </a:cubicBezTo>
                  <a:cubicBezTo>
                    <a:pt x="2519" y="6249"/>
                    <a:pt x="1751" y="5960"/>
                    <a:pt x="1167" y="5383"/>
                  </a:cubicBezTo>
                  <a:cubicBezTo>
                    <a:pt x="608" y="4823"/>
                    <a:pt x="298" y="4073"/>
                    <a:pt x="298" y="3263"/>
                  </a:cubicBezTo>
                  <a:cubicBezTo>
                    <a:pt x="298" y="2466"/>
                    <a:pt x="608" y="1715"/>
                    <a:pt x="1167" y="1156"/>
                  </a:cubicBezTo>
                  <a:cubicBezTo>
                    <a:pt x="1751" y="572"/>
                    <a:pt x="2519" y="281"/>
                    <a:pt x="3285" y="281"/>
                  </a:cubicBezTo>
                  <a:cubicBezTo>
                    <a:pt x="4051" y="281"/>
                    <a:pt x="4816" y="572"/>
                    <a:pt x="5394" y="1156"/>
                  </a:cubicBezTo>
                  <a:cubicBezTo>
                    <a:pt x="6013" y="1763"/>
                    <a:pt x="6323" y="2608"/>
                    <a:pt x="6263" y="3478"/>
                  </a:cubicBezTo>
                  <a:cubicBezTo>
                    <a:pt x="6263" y="3549"/>
                    <a:pt x="6323" y="3620"/>
                    <a:pt x="6394" y="3644"/>
                  </a:cubicBezTo>
                  <a:cubicBezTo>
                    <a:pt x="6465" y="3644"/>
                    <a:pt x="6549" y="3585"/>
                    <a:pt x="6561" y="3501"/>
                  </a:cubicBezTo>
                  <a:cubicBezTo>
                    <a:pt x="6620" y="2549"/>
                    <a:pt x="6275" y="1632"/>
                    <a:pt x="5608" y="965"/>
                  </a:cubicBezTo>
                  <a:cubicBezTo>
                    <a:pt x="4965" y="322"/>
                    <a:pt x="4123" y="1"/>
                    <a:pt x="32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28"/>
            <p:cNvSpPr/>
            <p:nvPr/>
          </p:nvSpPr>
          <p:spPr>
            <a:xfrm>
              <a:off x="4733899" y="2960772"/>
              <a:ext cx="75469" cy="86546"/>
            </a:xfrm>
            <a:custGeom>
              <a:avLst/>
              <a:gdLst/>
              <a:ahLst/>
              <a:cxnLst/>
              <a:rect l="l" t="t" r="r" b="b"/>
              <a:pathLst>
                <a:path w="2371" h="2719" extrusionOk="0">
                  <a:moveTo>
                    <a:pt x="1218" y="276"/>
                  </a:moveTo>
                  <a:cubicBezTo>
                    <a:pt x="1233" y="276"/>
                    <a:pt x="1248" y="277"/>
                    <a:pt x="1263" y="278"/>
                  </a:cubicBezTo>
                  <a:cubicBezTo>
                    <a:pt x="1703" y="313"/>
                    <a:pt x="2061" y="647"/>
                    <a:pt x="2084" y="1099"/>
                  </a:cubicBezTo>
                  <a:cubicBezTo>
                    <a:pt x="2073" y="1456"/>
                    <a:pt x="1858" y="1802"/>
                    <a:pt x="1537" y="1944"/>
                  </a:cubicBezTo>
                  <a:cubicBezTo>
                    <a:pt x="1430" y="1992"/>
                    <a:pt x="1370" y="2099"/>
                    <a:pt x="1370" y="2218"/>
                  </a:cubicBezTo>
                  <a:cubicBezTo>
                    <a:pt x="1370" y="2313"/>
                    <a:pt x="1275" y="2409"/>
                    <a:pt x="1180" y="2409"/>
                  </a:cubicBezTo>
                  <a:cubicBezTo>
                    <a:pt x="1072" y="2409"/>
                    <a:pt x="989" y="2313"/>
                    <a:pt x="989" y="2218"/>
                  </a:cubicBezTo>
                  <a:cubicBezTo>
                    <a:pt x="989" y="1944"/>
                    <a:pt x="1132" y="1694"/>
                    <a:pt x="1382" y="1587"/>
                  </a:cubicBezTo>
                  <a:cubicBezTo>
                    <a:pt x="1561" y="1504"/>
                    <a:pt x="1680" y="1325"/>
                    <a:pt x="1668" y="1111"/>
                  </a:cubicBezTo>
                  <a:cubicBezTo>
                    <a:pt x="1656" y="873"/>
                    <a:pt x="1465" y="682"/>
                    <a:pt x="1227" y="670"/>
                  </a:cubicBezTo>
                  <a:lnTo>
                    <a:pt x="1191" y="670"/>
                  </a:lnTo>
                  <a:cubicBezTo>
                    <a:pt x="1072" y="670"/>
                    <a:pt x="953" y="706"/>
                    <a:pt x="870" y="801"/>
                  </a:cubicBezTo>
                  <a:cubicBezTo>
                    <a:pt x="763" y="885"/>
                    <a:pt x="715" y="1028"/>
                    <a:pt x="715" y="1159"/>
                  </a:cubicBezTo>
                  <a:cubicBezTo>
                    <a:pt x="715" y="1266"/>
                    <a:pt x="632" y="1349"/>
                    <a:pt x="525" y="1349"/>
                  </a:cubicBezTo>
                  <a:cubicBezTo>
                    <a:pt x="418" y="1349"/>
                    <a:pt x="334" y="1266"/>
                    <a:pt x="334" y="1159"/>
                  </a:cubicBezTo>
                  <a:cubicBezTo>
                    <a:pt x="334" y="920"/>
                    <a:pt x="429" y="682"/>
                    <a:pt x="608" y="516"/>
                  </a:cubicBezTo>
                  <a:cubicBezTo>
                    <a:pt x="775" y="359"/>
                    <a:pt x="995" y="276"/>
                    <a:pt x="1218" y="276"/>
                  </a:cubicBezTo>
                  <a:close/>
                  <a:moveTo>
                    <a:pt x="1163" y="0"/>
                  </a:moveTo>
                  <a:cubicBezTo>
                    <a:pt x="872" y="0"/>
                    <a:pt x="586" y="108"/>
                    <a:pt x="370" y="313"/>
                  </a:cubicBezTo>
                  <a:cubicBezTo>
                    <a:pt x="132" y="539"/>
                    <a:pt x="1" y="849"/>
                    <a:pt x="1" y="1159"/>
                  </a:cubicBezTo>
                  <a:cubicBezTo>
                    <a:pt x="1" y="1432"/>
                    <a:pt x="227" y="1647"/>
                    <a:pt x="489" y="1647"/>
                  </a:cubicBezTo>
                  <a:cubicBezTo>
                    <a:pt x="763" y="1647"/>
                    <a:pt x="989" y="1432"/>
                    <a:pt x="989" y="1159"/>
                  </a:cubicBezTo>
                  <a:cubicBezTo>
                    <a:pt x="989" y="1099"/>
                    <a:pt x="1001" y="1051"/>
                    <a:pt x="1049" y="1028"/>
                  </a:cubicBezTo>
                  <a:cubicBezTo>
                    <a:pt x="1078" y="998"/>
                    <a:pt x="1115" y="977"/>
                    <a:pt x="1161" y="977"/>
                  </a:cubicBezTo>
                  <a:cubicBezTo>
                    <a:pt x="1171" y="977"/>
                    <a:pt x="1181" y="978"/>
                    <a:pt x="1191" y="980"/>
                  </a:cubicBezTo>
                  <a:cubicBezTo>
                    <a:pt x="1287" y="980"/>
                    <a:pt x="1358" y="1075"/>
                    <a:pt x="1370" y="1159"/>
                  </a:cubicBezTo>
                  <a:cubicBezTo>
                    <a:pt x="1370" y="1230"/>
                    <a:pt x="1322" y="1313"/>
                    <a:pt x="1263" y="1337"/>
                  </a:cubicBezTo>
                  <a:cubicBezTo>
                    <a:pt x="930" y="1504"/>
                    <a:pt x="703" y="1849"/>
                    <a:pt x="703" y="2230"/>
                  </a:cubicBezTo>
                  <a:cubicBezTo>
                    <a:pt x="703" y="2504"/>
                    <a:pt x="930" y="2718"/>
                    <a:pt x="1191" y="2718"/>
                  </a:cubicBezTo>
                  <a:cubicBezTo>
                    <a:pt x="1465" y="2718"/>
                    <a:pt x="1680" y="2504"/>
                    <a:pt x="1680" y="2230"/>
                  </a:cubicBezTo>
                  <a:lnTo>
                    <a:pt x="1680" y="2218"/>
                  </a:lnTo>
                  <a:cubicBezTo>
                    <a:pt x="2096" y="2004"/>
                    <a:pt x="2370" y="1563"/>
                    <a:pt x="2334" y="1087"/>
                  </a:cubicBezTo>
                  <a:cubicBezTo>
                    <a:pt x="2311" y="504"/>
                    <a:pt x="1834" y="27"/>
                    <a:pt x="1251" y="4"/>
                  </a:cubicBezTo>
                  <a:cubicBezTo>
                    <a:pt x="1222" y="1"/>
                    <a:pt x="1192" y="0"/>
                    <a:pt x="11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28"/>
            <p:cNvSpPr/>
            <p:nvPr/>
          </p:nvSpPr>
          <p:spPr>
            <a:xfrm>
              <a:off x="4755894" y="3048431"/>
              <a:ext cx="31098" cy="32244"/>
            </a:xfrm>
            <a:custGeom>
              <a:avLst/>
              <a:gdLst/>
              <a:ahLst/>
              <a:cxnLst/>
              <a:rect l="l" t="t" r="r" b="b"/>
              <a:pathLst>
                <a:path w="977" h="1013" extrusionOk="0">
                  <a:moveTo>
                    <a:pt x="489" y="298"/>
                  </a:moveTo>
                  <a:cubicBezTo>
                    <a:pt x="596" y="298"/>
                    <a:pt x="679" y="381"/>
                    <a:pt x="679" y="488"/>
                  </a:cubicBezTo>
                  <a:lnTo>
                    <a:pt x="679" y="500"/>
                  </a:lnTo>
                  <a:cubicBezTo>
                    <a:pt x="679" y="607"/>
                    <a:pt x="596" y="702"/>
                    <a:pt x="489" y="702"/>
                  </a:cubicBezTo>
                  <a:cubicBezTo>
                    <a:pt x="381" y="702"/>
                    <a:pt x="298" y="607"/>
                    <a:pt x="298" y="500"/>
                  </a:cubicBezTo>
                  <a:lnTo>
                    <a:pt x="298" y="488"/>
                  </a:lnTo>
                  <a:cubicBezTo>
                    <a:pt x="298" y="381"/>
                    <a:pt x="381" y="298"/>
                    <a:pt x="489" y="298"/>
                  </a:cubicBezTo>
                  <a:close/>
                  <a:moveTo>
                    <a:pt x="489" y="0"/>
                  </a:moveTo>
                  <a:cubicBezTo>
                    <a:pt x="215" y="0"/>
                    <a:pt x="0" y="226"/>
                    <a:pt x="0" y="488"/>
                  </a:cubicBezTo>
                  <a:lnTo>
                    <a:pt x="0" y="524"/>
                  </a:lnTo>
                  <a:cubicBezTo>
                    <a:pt x="0" y="786"/>
                    <a:pt x="215" y="1012"/>
                    <a:pt x="489" y="1012"/>
                  </a:cubicBezTo>
                  <a:cubicBezTo>
                    <a:pt x="751" y="1012"/>
                    <a:pt x="977" y="786"/>
                    <a:pt x="977" y="524"/>
                  </a:cubicBezTo>
                  <a:lnTo>
                    <a:pt x="977" y="488"/>
                  </a:lnTo>
                  <a:cubicBezTo>
                    <a:pt x="977" y="226"/>
                    <a:pt x="751" y="0"/>
                    <a:pt x="4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9" name="Google Shape;639;p28"/>
          <p:cNvGrpSpPr/>
          <p:nvPr/>
        </p:nvGrpSpPr>
        <p:grpSpPr>
          <a:xfrm>
            <a:off x="7129183" y="2821852"/>
            <a:ext cx="512737" cy="479950"/>
            <a:chOff x="6577238" y="2457221"/>
            <a:chExt cx="332019" cy="310788"/>
          </a:xfrm>
        </p:grpSpPr>
        <p:sp>
          <p:nvSpPr>
            <p:cNvPr id="640" name="Google Shape;640;p28"/>
            <p:cNvSpPr/>
            <p:nvPr/>
          </p:nvSpPr>
          <p:spPr>
            <a:xfrm>
              <a:off x="6577238" y="2457221"/>
              <a:ext cx="332019" cy="310788"/>
            </a:xfrm>
            <a:custGeom>
              <a:avLst/>
              <a:gdLst/>
              <a:ahLst/>
              <a:cxnLst/>
              <a:rect l="l" t="t" r="r" b="b"/>
              <a:pathLst>
                <a:path w="10431" h="9764" extrusionOk="0">
                  <a:moveTo>
                    <a:pt x="5478" y="346"/>
                  </a:moveTo>
                  <a:cubicBezTo>
                    <a:pt x="5823" y="346"/>
                    <a:pt x="6097" y="619"/>
                    <a:pt x="6097" y="965"/>
                  </a:cubicBezTo>
                  <a:lnTo>
                    <a:pt x="6097" y="1334"/>
                  </a:lnTo>
                  <a:cubicBezTo>
                    <a:pt x="6097" y="1620"/>
                    <a:pt x="6335" y="1858"/>
                    <a:pt x="6621" y="1858"/>
                  </a:cubicBezTo>
                  <a:lnTo>
                    <a:pt x="6776" y="1858"/>
                  </a:lnTo>
                  <a:cubicBezTo>
                    <a:pt x="6871" y="1858"/>
                    <a:pt x="6966" y="1953"/>
                    <a:pt x="6966" y="2048"/>
                  </a:cubicBezTo>
                  <a:lnTo>
                    <a:pt x="6966" y="3084"/>
                  </a:lnTo>
                  <a:cubicBezTo>
                    <a:pt x="6966" y="3179"/>
                    <a:pt x="6871" y="3275"/>
                    <a:pt x="6776" y="3275"/>
                  </a:cubicBezTo>
                  <a:lnTo>
                    <a:pt x="3537" y="3275"/>
                  </a:lnTo>
                  <a:cubicBezTo>
                    <a:pt x="3442" y="3275"/>
                    <a:pt x="3347" y="3179"/>
                    <a:pt x="3347" y="3084"/>
                  </a:cubicBezTo>
                  <a:lnTo>
                    <a:pt x="3394" y="2048"/>
                  </a:lnTo>
                  <a:cubicBezTo>
                    <a:pt x="3394" y="1953"/>
                    <a:pt x="3477" y="1858"/>
                    <a:pt x="3585" y="1858"/>
                  </a:cubicBezTo>
                  <a:lnTo>
                    <a:pt x="3739" y="1858"/>
                  </a:lnTo>
                  <a:cubicBezTo>
                    <a:pt x="4013" y="1858"/>
                    <a:pt x="4251" y="1620"/>
                    <a:pt x="4251" y="1334"/>
                  </a:cubicBezTo>
                  <a:lnTo>
                    <a:pt x="4251" y="965"/>
                  </a:lnTo>
                  <a:cubicBezTo>
                    <a:pt x="4251" y="619"/>
                    <a:pt x="4537" y="346"/>
                    <a:pt x="4882" y="346"/>
                  </a:cubicBezTo>
                  <a:close/>
                  <a:moveTo>
                    <a:pt x="9538" y="2286"/>
                  </a:moveTo>
                  <a:cubicBezTo>
                    <a:pt x="9871" y="2286"/>
                    <a:pt x="10121" y="2560"/>
                    <a:pt x="10121" y="2870"/>
                  </a:cubicBezTo>
                  <a:lnTo>
                    <a:pt x="10121" y="8823"/>
                  </a:lnTo>
                  <a:lnTo>
                    <a:pt x="10085" y="8823"/>
                  </a:lnTo>
                  <a:cubicBezTo>
                    <a:pt x="10085" y="9156"/>
                    <a:pt x="9824" y="9406"/>
                    <a:pt x="9514" y="9406"/>
                  </a:cubicBezTo>
                  <a:lnTo>
                    <a:pt x="918" y="9406"/>
                  </a:lnTo>
                  <a:cubicBezTo>
                    <a:pt x="596" y="9406"/>
                    <a:pt x="346" y="9132"/>
                    <a:pt x="346" y="8823"/>
                  </a:cubicBezTo>
                  <a:lnTo>
                    <a:pt x="346" y="2870"/>
                  </a:lnTo>
                  <a:cubicBezTo>
                    <a:pt x="346" y="2548"/>
                    <a:pt x="608" y="2286"/>
                    <a:pt x="918" y="2286"/>
                  </a:cubicBezTo>
                  <a:lnTo>
                    <a:pt x="3085" y="2286"/>
                  </a:lnTo>
                  <a:lnTo>
                    <a:pt x="3085" y="2846"/>
                  </a:lnTo>
                  <a:lnTo>
                    <a:pt x="1061" y="2846"/>
                  </a:lnTo>
                  <a:cubicBezTo>
                    <a:pt x="965" y="2846"/>
                    <a:pt x="894" y="2917"/>
                    <a:pt x="894" y="3001"/>
                  </a:cubicBezTo>
                  <a:lnTo>
                    <a:pt x="894" y="8704"/>
                  </a:lnTo>
                  <a:cubicBezTo>
                    <a:pt x="894" y="8799"/>
                    <a:pt x="965" y="8870"/>
                    <a:pt x="1061" y="8870"/>
                  </a:cubicBezTo>
                  <a:lnTo>
                    <a:pt x="6609" y="8870"/>
                  </a:lnTo>
                  <a:cubicBezTo>
                    <a:pt x="6692" y="8870"/>
                    <a:pt x="6776" y="8799"/>
                    <a:pt x="6776" y="8704"/>
                  </a:cubicBezTo>
                  <a:cubicBezTo>
                    <a:pt x="6776" y="8620"/>
                    <a:pt x="6692" y="8537"/>
                    <a:pt x="6609" y="8537"/>
                  </a:cubicBezTo>
                  <a:lnTo>
                    <a:pt x="1215" y="8537"/>
                  </a:lnTo>
                  <a:lnTo>
                    <a:pt x="1215" y="3167"/>
                  </a:lnTo>
                  <a:lnTo>
                    <a:pt x="3096" y="3167"/>
                  </a:lnTo>
                  <a:cubicBezTo>
                    <a:pt x="3132" y="3417"/>
                    <a:pt x="3347" y="3596"/>
                    <a:pt x="3620" y="3596"/>
                  </a:cubicBezTo>
                  <a:lnTo>
                    <a:pt x="6847" y="3596"/>
                  </a:lnTo>
                  <a:cubicBezTo>
                    <a:pt x="7097" y="3596"/>
                    <a:pt x="7323" y="3405"/>
                    <a:pt x="7371" y="3167"/>
                  </a:cubicBezTo>
                  <a:lnTo>
                    <a:pt x="9240" y="3167"/>
                  </a:lnTo>
                  <a:lnTo>
                    <a:pt x="9240" y="8537"/>
                  </a:lnTo>
                  <a:lnTo>
                    <a:pt x="7418" y="8537"/>
                  </a:lnTo>
                  <a:cubicBezTo>
                    <a:pt x="7335" y="8537"/>
                    <a:pt x="7264" y="8620"/>
                    <a:pt x="7264" y="8704"/>
                  </a:cubicBezTo>
                  <a:cubicBezTo>
                    <a:pt x="7264" y="8799"/>
                    <a:pt x="7335" y="8870"/>
                    <a:pt x="7418" y="8870"/>
                  </a:cubicBezTo>
                  <a:lnTo>
                    <a:pt x="9407" y="8870"/>
                  </a:lnTo>
                  <a:cubicBezTo>
                    <a:pt x="9490" y="8870"/>
                    <a:pt x="9562" y="8799"/>
                    <a:pt x="9562" y="8704"/>
                  </a:cubicBezTo>
                  <a:lnTo>
                    <a:pt x="9562" y="3001"/>
                  </a:lnTo>
                  <a:cubicBezTo>
                    <a:pt x="9562" y="2917"/>
                    <a:pt x="9490" y="2846"/>
                    <a:pt x="9407" y="2846"/>
                  </a:cubicBezTo>
                  <a:lnTo>
                    <a:pt x="7383" y="2846"/>
                  </a:lnTo>
                  <a:lnTo>
                    <a:pt x="7383" y="2286"/>
                  </a:lnTo>
                  <a:close/>
                  <a:moveTo>
                    <a:pt x="4906" y="0"/>
                  </a:moveTo>
                  <a:cubicBezTo>
                    <a:pt x="4370" y="0"/>
                    <a:pt x="3942" y="429"/>
                    <a:pt x="3942" y="965"/>
                  </a:cubicBezTo>
                  <a:lnTo>
                    <a:pt x="3942" y="1334"/>
                  </a:lnTo>
                  <a:cubicBezTo>
                    <a:pt x="3942" y="1441"/>
                    <a:pt x="3858" y="1536"/>
                    <a:pt x="3751" y="1536"/>
                  </a:cubicBezTo>
                  <a:lnTo>
                    <a:pt x="3597" y="1536"/>
                  </a:lnTo>
                  <a:cubicBezTo>
                    <a:pt x="3347" y="1536"/>
                    <a:pt x="3120" y="1727"/>
                    <a:pt x="3085" y="1965"/>
                  </a:cubicBezTo>
                  <a:lnTo>
                    <a:pt x="918" y="1965"/>
                  </a:lnTo>
                  <a:cubicBezTo>
                    <a:pt x="418" y="1965"/>
                    <a:pt x="1" y="2382"/>
                    <a:pt x="1" y="2882"/>
                  </a:cubicBezTo>
                  <a:lnTo>
                    <a:pt x="1" y="8835"/>
                  </a:lnTo>
                  <a:cubicBezTo>
                    <a:pt x="1" y="9347"/>
                    <a:pt x="418" y="9763"/>
                    <a:pt x="918" y="9763"/>
                  </a:cubicBezTo>
                  <a:lnTo>
                    <a:pt x="9514" y="9763"/>
                  </a:lnTo>
                  <a:cubicBezTo>
                    <a:pt x="10014" y="9763"/>
                    <a:pt x="10431" y="9347"/>
                    <a:pt x="10431" y="8835"/>
                  </a:cubicBezTo>
                  <a:lnTo>
                    <a:pt x="10431" y="2882"/>
                  </a:lnTo>
                  <a:cubicBezTo>
                    <a:pt x="10419" y="2370"/>
                    <a:pt x="10002" y="1965"/>
                    <a:pt x="9490" y="1965"/>
                  </a:cubicBezTo>
                  <a:lnTo>
                    <a:pt x="7335" y="1965"/>
                  </a:lnTo>
                  <a:cubicBezTo>
                    <a:pt x="7287" y="1715"/>
                    <a:pt x="7085" y="1536"/>
                    <a:pt x="6811" y="1536"/>
                  </a:cubicBezTo>
                  <a:lnTo>
                    <a:pt x="6668" y="1536"/>
                  </a:lnTo>
                  <a:cubicBezTo>
                    <a:pt x="6561" y="1536"/>
                    <a:pt x="6478" y="1441"/>
                    <a:pt x="6478" y="1334"/>
                  </a:cubicBezTo>
                  <a:lnTo>
                    <a:pt x="6478" y="965"/>
                  </a:lnTo>
                  <a:cubicBezTo>
                    <a:pt x="6478" y="429"/>
                    <a:pt x="6037" y="0"/>
                    <a:pt x="55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28"/>
            <p:cNvSpPr/>
            <p:nvPr/>
          </p:nvSpPr>
          <p:spPr>
            <a:xfrm>
              <a:off x="6723529" y="2512542"/>
              <a:ext cx="38705" cy="39055"/>
            </a:xfrm>
            <a:custGeom>
              <a:avLst/>
              <a:gdLst/>
              <a:ahLst/>
              <a:cxnLst/>
              <a:rect l="l" t="t" r="r" b="b"/>
              <a:pathLst>
                <a:path w="1216" h="1227" extrusionOk="0">
                  <a:moveTo>
                    <a:pt x="608" y="346"/>
                  </a:moveTo>
                  <a:cubicBezTo>
                    <a:pt x="763" y="346"/>
                    <a:pt x="882" y="465"/>
                    <a:pt x="882" y="608"/>
                  </a:cubicBezTo>
                  <a:cubicBezTo>
                    <a:pt x="882" y="763"/>
                    <a:pt x="763" y="882"/>
                    <a:pt x="608" y="882"/>
                  </a:cubicBezTo>
                  <a:cubicBezTo>
                    <a:pt x="465" y="882"/>
                    <a:pt x="346" y="763"/>
                    <a:pt x="346" y="608"/>
                  </a:cubicBezTo>
                  <a:cubicBezTo>
                    <a:pt x="346" y="465"/>
                    <a:pt x="465" y="346"/>
                    <a:pt x="608" y="346"/>
                  </a:cubicBezTo>
                  <a:close/>
                  <a:moveTo>
                    <a:pt x="608" y="1"/>
                  </a:moveTo>
                  <a:cubicBezTo>
                    <a:pt x="286" y="1"/>
                    <a:pt x="1" y="274"/>
                    <a:pt x="1" y="608"/>
                  </a:cubicBezTo>
                  <a:cubicBezTo>
                    <a:pt x="1" y="941"/>
                    <a:pt x="275" y="1227"/>
                    <a:pt x="608" y="1227"/>
                  </a:cubicBezTo>
                  <a:cubicBezTo>
                    <a:pt x="941" y="1227"/>
                    <a:pt x="1215" y="953"/>
                    <a:pt x="1215" y="608"/>
                  </a:cubicBezTo>
                  <a:cubicBezTo>
                    <a:pt x="1203" y="274"/>
                    <a:pt x="941" y="1"/>
                    <a:pt x="6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28"/>
            <p:cNvSpPr/>
            <p:nvPr/>
          </p:nvSpPr>
          <p:spPr>
            <a:xfrm>
              <a:off x="6662893" y="2597050"/>
              <a:ext cx="169813" cy="108031"/>
            </a:xfrm>
            <a:custGeom>
              <a:avLst/>
              <a:gdLst/>
              <a:ahLst/>
              <a:cxnLst/>
              <a:rect l="l" t="t" r="r" b="b"/>
              <a:pathLst>
                <a:path w="5335" h="3394" extrusionOk="0">
                  <a:moveTo>
                    <a:pt x="763" y="2060"/>
                  </a:moveTo>
                  <a:cubicBezTo>
                    <a:pt x="1025" y="2060"/>
                    <a:pt x="1251" y="2287"/>
                    <a:pt x="1251" y="2561"/>
                  </a:cubicBezTo>
                  <a:cubicBezTo>
                    <a:pt x="1251" y="2822"/>
                    <a:pt x="1025" y="3049"/>
                    <a:pt x="763" y="3049"/>
                  </a:cubicBezTo>
                  <a:cubicBezTo>
                    <a:pt x="489" y="3049"/>
                    <a:pt x="275" y="2822"/>
                    <a:pt x="275" y="2561"/>
                  </a:cubicBezTo>
                  <a:cubicBezTo>
                    <a:pt x="275" y="2287"/>
                    <a:pt x="489" y="2060"/>
                    <a:pt x="763" y="2060"/>
                  </a:cubicBezTo>
                  <a:close/>
                  <a:moveTo>
                    <a:pt x="4918" y="1"/>
                  </a:moveTo>
                  <a:cubicBezTo>
                    <a:pt x="4918" y="1"/>
                    <a:pt x="4894" y="1"/>
                    <a:pt x="4894" y="13"/>
                  </a:cubicBezTo>
                  <a:lnTo>
                    <a:pt x="4466" y="239"/>
                  </a:lnTo>
                  <a:cubicBezTo>
                    <a:pt x="4394" y="275"/>
                    <a:pt x="4346" y="370"/>
                    <a:pt x="4394" y="453"/>
                  </a:cubicBezTo>
                  <a:cubicBezTo>
                    <a:pt x="4429" y="515"/>
                    <a:pt x="4484" y="550"/>
                    <a:pt x="4548" y="550"/>
                  </a:cubicBezTo>
                  <a:cubicBezTo>
                    <a:pt x="4571" y="550"/>
                    <a:pt x="4595" y="546"/>
                    <a:pt x="4620" y="536"/>
                  </a:cubicBezTo>
                  <a:lnTo>
                    <a:pt x="4739" y="477"/>
                  </a:lnTo>
                  <a:lnTo>
                    <a:pt x="4739" y="477"/>
                  </a:lnTo>
                  <a:cubicBezTo>
                    <a:pt x="4525" y="1191"/>
                    <a:pt x="4144" y="1727"/>
                    <a:pt x="3620" y="2060"/>
                  </a:cubicBezTo>
                  <a:cubicBezTo>
                    <a:pt x="3098" y="2398"/>
                    <a:pt x="2516" y="2470"/>
                    <a:pt x="2094" y="2470"/>
                  </a:cubicBezTo>
                  <a:cubicBezTo>
                    <a:pt x="1891" y="2470"/>
                    <a:pt x="1724" y="2453"/>
                    <a:pt x="1620" y="2441"/>
                  </a:cubicBezTo>
                  <a:cubicBezTo>
                    <a:pt x="1560" y="2049"/>
                    <a:pt x="1227" y="1751"/>
                    <a:pt x="822" y="1751"/>
                  </a:cubicBezTo>
                  <a:cubicBezTo>
                    <a:pt x="370" y="1751"/>
                    <a:pt x="1" y="2120"/>
                    <a:pt x="1" y="2572"/>
                  </a:cubicBezTo>
                  <a:cubicBezTo>
                    <a:pt x="1" y="3013"/>
                    <a:pt x="370" y="3394"/>
                    <a:pt x="822" y="3394"/>
                  </a:cubicBezTo>
                  <a:cubicBezTo>
                    <a:pt x="1203" y="3394"/>
                    <a:pt x="1537" y="3120"/>
                    <a:pt x="1620" y="2763"/>
                  </a:cubicBezTo>
                  <a:cubicBezTo>
                    <a:pt x="1739" y="2775"/>
                    <a:pt x="1906" y="2799"/>
                    <a:pt x="2120" y="2799"/>
                  </a:cubicBezTo>
                  <a:cubicBezTo>
                    <a:pt x="2572" y="2799"/>
                    <a:pt x="3215" y="2703"/>
                    <a:pt x="3799" y="2334"/>
                  </a:cubicBezTo>
                  <a:cubicBezTo>
                    <a:pt x="4382" y="1965"/>
                    <a:pt x="4799" y="1394"/>
                    <a:pt x="5037" y="620"/>
                  </a:cubicBezTo>
                  <a:lnTo>
                    <a:pt x="5061" y="667"/>
                  </a:lnTo>
                  <a:cubicBezTo>
                    <a:pt x="5097" y="727"/>
                    <a:pt x="5156" y="751"/>
                    <a:pt x="5216" y="751"/>
                  </a:cubicBezTo>
                  <a:cubicBezTo>
                    <a:pt x="5239" y="751"/>
                    <a:pt x="5251" y="751"/>
                    <a:pt x="5287" y="739"/>
                  </a:cubicBezTo>
                  <a:cubicBezTo>
                    <a:pt x="5299" y="691"/>
                    <a:pt x="5335" y="596"/>
                    <a:pt x="5287" y="501"/>
                  </a:cubicBezTo>
                  <a:lnTo>
                    <a:pt x="5061" y="72"/>
                  </a:lnTo>
                  <a:cubicBezTo>
                    <a:pt x="5061" y="72"/>
                    <a:pt x="5061" y="60"/>
                    <a:pt x="5049" y="60"/>
                  </a:cubicBezTo>
                  <a:lnTo>
                    <a:pt x="5013" y="25"/>
                  </a:lnTo>
                  <a:lnTo>
                    <a:pt x="5001" y="13"/>
                  </a:lnTo>
                  <a:cubicBezTo>
                    <a:pt x="5001" y="13"/>
                    <a:pt x="4989" y="13"/>
                    <a:pt x="49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28"/>
            <p:cNvSpPr/>
            <p:nvPr/>
          </p:nvSpPr>
          <p:spPr>
            <a:xfrm>
              <a:off x="6639402" y="2589188"/>
              <a:ext cx="32244" cy="31384"/>
            </a:xfrm>
            <a:custGeom>
              <a:avLst/>
              <a:gdLst/>
              <a:ahLst/>
              <a:cxnLst/>
              <a:rect l="l" t="t" r="r" b="b"/>
              <a:pathLst>
                <a:path w="1013" h="986" extrusionOk="0">
                  <a:moveTo>
                    <a:pt x="184" y="1"/>
                  </a:moveTo>
                  <a:cubicBezTo>
                    <a:pt x="140" y="1"/>
                    <a:pt x="96" y="16"/>
                    <a:pt x="60" y="45"/>
                  </a:cubicBezTo>
                  <a:cubicBezTo>
                    <a:pt x="0" y="105"/>
                    <a:pt x="0" y="212"/>
                    <a:pt x="60" y="283"/>
                  </a:cubicBezTo>
                  <a:lnTo>
                    <a:pt x="262" y="498"/>
                  </a:lnTo>
                  <a:lnTo>
                    <a:pt x="60" y="700"/>
                  </a:lnTo>
                  <a:cubicBezTo>
                    <a:pt x="0" y="760"/>
                    <a:pt x="0" y="867"/>
                    <a:pt x="60" y="938"/>
                  </a:cubicBezTo>
                  <a:cubicBezTo>
                    <a:pt x="84" y="974"/>
                    <a:pt x="131" y="986"/>
                    <a:pt x="179" y="986"/>
                  </a:cubicBezTo>
                  <a:cubicBezTo>
                    <a:pt x="215" y="986"/>
                    <a:pt x="262" y="974"/>
                    <a:pt x="298" y="938"/>
                  </a:cubicBezTo>
                  <a:lnTo>
                    <a:pt x="501" y="736"/>
                  </a:lnTo>
                  <a:lnTo>
                    <a:pt x="715" y="938"/>
                  </a:lnTo>
                  <a:cubicBezTo>
                    <a:pt x="739" y="974"/>
                    <a:pt x="786" y="986"/>
                    <a:pt x="834" y="986"/>
                  </a:cubicBezTo>
                  <a:cubicBezTo>
                    <a:pt x="870" y="986"/>
                    <a:pt x="917" y="974"/>
                    <a:pt x="953" y="938"/>
                  </a:cubicBezTo>
                  <a:cubicBezTo>
                    <a:pt x="1013" y="879"/>
                    <a:pt x="1013" y="783"/>
                    <a:pt x="953" y="700"/>
                  </a:cubicBezTo>
                  <a:lnTo>
                    <a:pt x="739" y="498"/>
                  </a:lnTo>
                  <a:lnTo>
                    <a:pt x="953" y="283"/>
                  </a:lnTo>
                  <a:cubicBezTo>
                    <a:pt x="1013" y="224"/>
                    <a:pt x="1013" y="129"/>
                    <a:pt x="953" y="45"/>
                  </a:cubicBezTo>
                  <a:cubicBezTo>
                    <a:pt x="923" y="16"/>
                    <a:pt x="882" y="1"/>
                    <a:pt x="838" y="1"/>
                  </a:cubicBezTo>
                  <a:cubicBezTo>
                    <a:pt x="795" y="1"/>
                    <a:pt x="751" y="16"/>
                    <a:pt x="715" y="45"/>
                  </a:cubicBezTo>
                  <a:lnTo>
                    <a:pt x="501" y="260"/>
                  </a:lnTo>
                  <a:lnTo>
                    <a:pt x="298" y="45"/>
                  </a:lnTo>
                  <a:cubicBezTo>
                    <a:pt x="268" y="16"/>
                    <a:pt x="227" y="1"/>
                    <a:pt x="1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28"/>
            <p:cNvSpPr/>
            <p:nvPr/>
          </p:nvSpPr>
          <p:spPr>
            <a:xfrm>
              <a:off x="6820547" y="2673315"/>
              <a:ext cx="32244" cy="31034"/>
            </a:xfrm>
            <a:custGeom>
              <a:avLst/>
              <a:gdLst/>
              <a:ahLst/>
              <a:cxnLst/>
              <a:rect l="l" t="t" r="r" b="b"/>
              <a:pathLst>
                <a:path w="1013" h="975" extrusionOk="0">
                  <a:moveTo>
                    <a:pt x="188" y="1"/>
                  </a:moveTo>
                  <a:cubicBezTo>
                    <a:pt x="147" y="1"/>
                    <a:pt x="102" y="16"/>
                    <a:pt x="60" y="45"/>
                  </a:cubicBezTo>
                  <a:cubicBezTo>
                    <a:pt x="1" y="105"/>
                    <a:pt x="1" y="200"/>
                    <a:pt x="60" y="284"/>
                  </a:cubicBezTo>
                  <a:lnTo>
                    <a:pt x="275" y="486"/>
                  </a:lnTo>
                  <a:lnTo>
                    <a:pt x="60" y="700"/>
                  </a:lnTo>
                  <a:cubicBezTo>
                    <a:pt x="1" y="760"/>
                    <a:pt x="1" y="855"/>
                    <a:pt x="60" y="938"/>
                  </a:cubicBezTo>
                  <a:cubicBezTo>
                    <a:pt x="96" y="962"/>
                    <a:pt x="144" y="974"/>
                    <a:pt x="179" y="974"/>
                  </a:cubicBezTo>
                  <a:cubicBezTo>
                    <a:pt x="227" y="974"/>
                    <a:pt x="275" y="962"/>
                    <a:pt x="298" y="938"/>
                  </a:cubicBezTo>
                  <a:lnTo>
                    <a:pt x="513" y="724"/>
                  </a:lnTo>
                  <a:lnTo>
                    <a:pt x="715" y="938"/>
                  </a:lnTo>
                  <a:cubicBezTo>
                    <a:pt x="751" y="962"/>
                    <a:pt x="798" y="974"/>
                    <a:pt x="834" y="974"/>
                  </a:cubicBezTo>
                  <a:cubicBezTo>
                    <a:pt x="882" y="974"/>
                    <a:pt x="929" y="962"/>
                    <a:pt x="953" y="938"/>
                  </a:cubicBezTo>
                  <a:cubicBezTo>
                    <a:pt x="1013" y="879"/>
                    <a:pt x="1013" y="772"/>
                    <a:pt x="953" y="700"/>
                  </a:cubicBezTo>
                  <a:lnTo>
                    <a:pt x="751" y="486"/>
                  </a:lnTo>
                  <a:lnTo>
                    <a:pt x="953" y="284"/>
                  </a:lnTo>
                  <a:cubicBezTo>
                    <a:pt x="1013" y="224"/>
                    <a:pt x="1013" y="117"/>
                    <a:pt x="953" y="45"/>
                  </a:cubicBezTo>
                  <a:cubicBezTo>
                    <a:pt x="923" y="16"/>
                    <a:pt x="885" y="1"/>
                    <a:pt x="843" y="1"/>
                  </a:cubicBezTo>
                  <a:cubicBezTo>
                    <a:pt x="801" y="1"/>
                    <a:pt x="757" y="16"/>
                    <a:pt x="715" y="45"/>
                  </a:cubicBezTo>
                  <a:lnTo>
                    <a:pt x="513" y="248"/>
                  </a:lnTo>
                  <a:lnTo>
                    <a:pt x="298" y="45"/>
                  </a:lnTo>
                  <a:cubicBezTo>
                    <a:pt x="269" y="16"/>
                    <a:pt x="230" y="1"/>
                    <a:pt x="1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28"/>
            <p:cNvSpPr/>
            <p:nvPr/>
          </p:nvSpPr>
          <p:spPr>
            <a:xfrm>
              <a:off x="6730341" y="2603607"/>
              <a:ext cx="32244" cy="31384"/>
            </a:xfrm>
            <a:custGeom>
              <a:avLst/>
              <a:gdLst/>
              <a:ahLst/>
              <a:cxnLst/>
              <a:rect l="l" t="t" r="r" b="b"/>
              <a:pathLst>
                <a:path w="1013" h="986" extrusionOk="0">
                  <a:moveTo>
                    <a:pt x="184" y="0"/>
                  </a:moveTo>
                  <a:cubicBezTo>
                    <a:pt x="141" y="0"/>
                    <a:pt x="96" y="15"/>
                    <a:pt x="61" y="45"/>
                  </a:cubicBezTo>
                  <a:cubicBezTo>
                    <a:pt x="1" y="104"/>
                    <a:pt x="1" y="211"/>
                    <a:pt x="61" y="283"/>
                  </a:cubicBezTo>
                  <a:lnTo>
                    <a:pt x="263" y="485"/>
                  </a:lnTo>
                  <a:lnTo>
                    <a:pt x="61" y="700"/>
                  </a:lnTo>
                  <a:cubicBezTo>
                    <a:pt x="1" y="759"/>
                    <a:pt x="1" y="866"/>
                    <a:pt x="61" y="938"/>
                  </a:cubicBezTo>
                  <a:cubicBezTo>
                    <a:pt x="84" y="962"/>
                    <a:pt x="132" y="985"/>
                    <a:pt x="180" y="985"/>
                  </a:cubicBezTo>
                  <a:cubicBezTo>
                    <a:pt x="215" y="985"/>
                    <a:pt x="263" y="962"/>
                    <a:pt x="299" y="938"/>
                  </a:cubicBezTo>
                  <a:lnTo>
                    <a:pt x="501" y="723"/>
                  </a:lnTo>
                  <a:lnTo>
                    <a:pt x="715" y="938"/>
                  </a:lnTo>
                  <a:cubicBezTo>
                    <a:pt x="739" y="962"/>
                    <a:pt x="787" y="985"/>
                    <a:pt x="834" y="985"/>
                  </a:cubicBezTo>
                  <a:cubicBezTo>
                    <a:pt x="870" y="985"/>
                    <a:pt x="918" y="962"/>
                    <a:pt x="953" y="938"/>
                  </a:cubicBezTo>
                  <a:cubicBezTo>
                    <a:pt x="1013" y="878"/>
                    <a:pt x="1013" y="771"/>
                    <a:pt x="953" y="700"/>
                  </a:cubicBezTo>
                  <a:lnTo>
                    <a:pt x="739" y="485"/>
                  </a:lnTo>
                  <a:lnTo>
                    <a:pt x="953" y="283"/>
                  </a:lnTo>
                  <a:cubicBezTo>
                    <a:pt x="1013" y="223"/>
                    <a:pt x="1013" y="116"/>
                    <a:pt x="953" y="45"/>
                  </a:cubicBezTo>
                  <a:cubicBezTo>
                    <a:pt x="924" y="15"/>
                    <a:pt x="882" y="0"/>
                    <a:pt x="839" y="0"/>
                  </a:cubicBezTo>
                  <a:cubicBezTo>
                    <a:pt x="796" y="0"/>
                    <a:pt x="751" y="15"/>
                    <a:pt x="715" y="45"/>
                  </a:cubicBezTo>
                  <a:lnTo>
                    <a:pt x="501" y="247"/>
                  </a:lnTo>
                  <a:lnTo>
                    <a:pt x="299" y="45"/>
                  </a:lnTo>
                  <a:cubicBezTo>
                    <a:pt x="269" y="15"/>
                    <a:pt x="227" y="0"/>
                    <a:pt x="1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6" name="Google Shape;646;p28"/>
          <p:cNvGrpSpPr/>
          <p:nvPr/>
        </p:nvGrpSpPr>
        <p:grpSpPr>
          <a:xfrm>
            <a:off x="4316980" y="2902594"/>
            <a:ext cx="512740" cy="477072"/>
            <a:chOff x="6099375" y="2456075"/>
            <a:chExt cx="337684" cy="314194"/>
          </a:xfrm>
        </p:grpSpPr>
        <p:sp>
          <p:nvSpPr>
            <p:cNvPr id="647" name="Google Shape;647;p28"/>
            <p:cNvSpPr/>
            <p:nvPr/>
          </p:nvSpPr>
          <p:spPr>
            <a:xfrm>
              <a:off x="6099375" y="2456075"/>
              <a:ext cx="337684" cy="314194"/>
            </a:xfrm>
            <a:custGeom>
              <a:avLst/>
              <a:gdLst/>
              <a:ahLst/>
              <a:cxnLst/>
              <a:rect l="l" t="t" r="r" b="b"/>
              <a:pathLst>
                <a:path w="10609" h="9871" extrusionOk="0">
                  <a:moveTo>
                    <a:pt x="322" y="5025"/>
                  </a:moveTo>
                  <a:cubicBezTo>
                    <a:pt x="536" y="5227"/>
                    <a:pt x="857" y="5418"/>
                    <a:pt x="1274" y="5585"/>
                  </a:cubicBezTo>
                  <a:cubicBezTo>
                    <a:pt x="2048" y="5882"/>
                    <a:pt x="3060" y="6049"/>
                    <a:pt x="4143" y="6049"/>
                  </a:cubicBezTo>
                  <a:lnTo>
                    <a:pt x="4417" y="6049"/>
                  </a:lnTo>
                  <a:cubicBezTo>
                    <a:pt x="4429" y="6061"/>
                    <a:pt x="4465" y="6073"/>
                    <a:pt x="4477" y="6097"/>
                  </a:cubicBezTo>
                  <a:lnTo>
                    <a:pt x="4905" y="6347"/>
                  </a:lnTo>
                  <a:cubicBezTo>
                    <a:pt x="4894" y="6466"/>
                    <a:pt x="4882" y="6585"/>
                    <a:pt x="4882" y="6692"/>
                  </a:cubicBezTo>
                  <a:cubicBezTo>
                    <a:pt x="4882" y="6811"/>
                    <a:pt x="4894" y="6930"/>
                    <a:pt x="4905" y="7025"/>
                  </a:cubicBezTo>
                  <a:lnTo>
                    <a:pt x="4477" y="7287"/>
                  </a:lnTo>
                  <a:cubicBezTo>
                    <a:pt x="4405" y="7323"/>
                    <a:pt x="4358" y="7382"/>
                    <a:pt x="4346" y="7466"/>
                  </a:cubicBezTo>
                  <a:cubicBezTo>
                    <a:pt x="4322" y="7537"/>
                    <a:pt x="4322" y="7609"/>
                    <a:pt x="4370" y="7680"/>
                  </a:cubicBezTo>
                  <a:lnTo>
                    <a:pt x="4608" y="8085"/>
                  </a:lnTo>
                  <a:cubicBezTo>
                    <a:pt x="4564" y="8081"/>
                    <a:pt x="4517" y="8080"/>
                    <a:pt x="4467" y="8080"/>
                  </a:cubicBezTo>
                  <a:cubicBezTo>
                    <a:pt x="4368" y="8080"/>
                    <a:pt x="4263" y="8085"/>
                    <a:pt x="4167" y="8085"/>
                  </a:cubicBezTo>
                  <a:cubicBezTo>
                    <a:pt x="3120" y="8085"/>
                    <a:pt x="2143" y="7942"/>
                    <a:pt x="1393" y="7656"/>
                  </a:cubicBezTo>
                  <a:cubicBezTo>
                    <a:pt x="714" y="7406"/>
                    <a:pt x="322" y="7061"/>
                    <a:pt x="322" y="6728"/>
                  </a:cubicBezTo>
                  <a:lnTo>
                    <a:pt x="322" y="5025"/>
                  </a:lnTo>
                  <a:close/>
                  <a:moveTo>
                    <a:pt x="4132" y="1"/>
                  </a:moveTo>
                  <a:cubicBezTo>
                    <a:pt x="3048" y="1"/>
                    <a:pt x="2036" y="167"/>
                    <a:pt x="1262" y="465"/>
                  </a:cubicBezTo>
                  <a:cubicBezTo>
                    <a:pt x="441" y="774"/>
                    <a:pt x="0" y="1215"/>
                    <a:pt x="0" y="1691"/>
                  </a:cubicBezTo>
                  <a:lnTo>
                    <a:pt x="0" y="6751"/>
                  </a:lnTo>
                  <a:cubicBezTo>
                    <a:pt x="0" y="7228"/>
                    <a:pt x="441" y="7656"/>
                    <a:pt x="1262" y="7966"/>
                  </a:cubicBezTo>
                  <a:cubicBezTo>
                    <a:pt x="2036" y="8264"/>
                    <a:pt x="3048" y="8430"/>
                    <a:pt x="4132" y="8430"/>
                  </a:cubicBezTo>
                  <a:cubicBezTo>
                    <a:pt x="4346" y="8430"/>
                    <a:pt x="4548" y="8430"/>
                    <a:pt x="4763" y="8418"/>
                  </a:cubicBezTo>
                  <a:lnTo>
                    <a:pt x="5025" y="8871"/>
                  </a:lnTo>
                  <a:cubicBezTo>
                    <a:pt x="5072" y="8954"/>
                    <a:pt x="5132" y="8990"/>
                    <a:pt x="5203" y="9014"/>
                  </a:cubicBezTo>
                  <a:cubicBezTo>
                    <a:pt x="5227" y="9018"/>
                    <a:pt x="5252" y="9020"/>
                    <a:pt x="5278" y="9020"/>
                  </a:cubicBezTo>
                  <a:cubicBezTo>
                    <a:pt x="5329" y="9020"/>
                    <a:pt x="5382" y="9010"/>
                    <a:pt x="5429" y="8978"/>
                  </a:cubicBezTo>
                  <a:lnTo>
                    <a:pt x="5858" y="8728"/>
                  </a:lnTo>
                  <a:cubicBezTo>
                    <a:pt x="6037" y="8871"/>
                    <a:pt x="6251" y="8990"/>
                    <a:pt x="6465" y="9085"/>
                  </a:cubicBezTo>
                  <a:lnTo>
                    <a:pt x="6465" y="9573"/>
                  </a:lnTo>
                  <a:cubicBezTo>
                    <a:pt x="6465" y="9740"/>
                    <a:pt x="6608" y="9871"/>
                    <a:pt x="6763" y="9871"/>
                  </a:cubicBezTo>
                  <a:lnTo>
                    <a:pt x="8108" y="9871"/>
                  </a:lnTo>
                  <a:cubicBezTo>
                    <a:pt x="8275" y="9871"/>
                    <a:pt x="8406" y="9740"/>
                    <a:pt x="8406" y="9573"/>
                  </a:cubicBezTo>
                  <a:lnTo>
                    <a:pt x="8406" y="9085"/>
                  </a:lnTo>
                  <a:cubicBezTo>
                    <a:pt x="8632" y="8990"/>
                    <a:pt x="8823" y="8871"/>
                    <a:pt x="9013" y="8728"/>
                  </a:cubicBezTo>
                  <a:lnTo>
                    <a:pt x="9442" y="8978"/>
                  </a:lnTo>
                  <a:cubicBezTo>
                    <a:pt x="9497" y="9010"/>
                    <a:pt x="9548" y="9020"/>
                    <a:pt x="9596" y="9020"/>
                  </a:cubicBezTo>
                  <a:cubicBezTo>
                    <a:pt x="9620" y="9020"/>
                    <a:pt x="9644" y="9018"/>
                    <a:pt x="9668" y="9014"/>
                  </a:cubicBezTo>
                  <a:cubicBezTo>
                    <a:pt x="9739" y="8990"/>
                    <a:pt x="9799" y="8930"/>
                    <a:pt x="9847" y="8871"/>
                  </a:cubicBezTo>
                  <a:lnTo>
                    <a:pt x="10513" y="7716"/>
                  </a:lnTo>
                  <a:cubicBezTo>
                    <a:pt x="10561" y="7597"/>
                    <a:pt x="10561" y="7525"/>
                    <a:pt x="10549" y="7442"/>
                  </a:cubicBezTo>
                  <a:cubicBezTo>
                    <a:pt x="10537" y="7371"/>
                    <a:pt x="10478" y="7311"/>
                    <a:pt x="10406" y="7263"/>
                  </a:cubicBezTo>
                  <a:lnTo>
                    <a:pt x="9978" y="7013"/>
                  </a:lnTo>
                  <a:cubicBezTo>
                    <a:pt x="9989" y="6894"/>
                    <a:pt x="10013" y="6775"/>
                    <a:pt x="10013" y="6668"/>
                  </a:cubicBezTo>
                  <a:cubicBezTo>
                    <a:pt x="10013" y="6549"/>
                    <a:pt x="10001" y="6430"/>
                    <a:pt x="9978" y="6335"/>
                  </a:cubicBezTo>
                  <a:lnTo>
                    <a:pt x="10406" y="6073"/>
                  </a:lnTo>
                  <a:cubicBezTo>
                    <a:pt x="10549" y="6001"/>
                    <a:pt x="10609" y="5823"/>
                    <a:pt x="10513" y="5680"/>
                  </a:cubicBezTo>
                  <a:lnTo>
                    <a:pt x="10311" y="5323"/>
                  </a:lnTo>
                  <a:cubicBezTo>
                    <a:pt x="10280" y="5268"/>
                    <a:pt x="10228" y="5239"/>
                    <a:pt x="10176" y="5239"/>
                  </a:cubicBezTo>
                  <a:cubicBezTo>
                    <a:pt x="10148" y="5239"/>
                    <a:pt x="10121" y="5247"/>
                    <a:pt x="10097" y="5263"/>
                  </a:cubicBezTo>
                  <a:cubicBezTo>
                    <a:pt x="10025" y="5299"/>
                    <a:pt x="9989" y="5394"/>
                    <a:pt x="10037" y="5466"/>
                  </a:cubicBezTo>
                  <a:lnTo>
                    <a:pt x="10228" y="5811"/>
                  </a:lnTo>
                  <a:lnTo>
                    <a:pt x="9727" y="6108"/>
                  </a:lnTo>
                  <a:cubicBezTo>
                    <a:pt x="9668" y="6132"/>
                    <a:pt x="9632" y="6216"/>
                    <a:pt x="9656" y="6275"/>
                  </a:cubicBezTo>
                  <a:cubicBezTo>
                    <a:pt x="9680" y="6406"/>
                    <a:pt x="9680" y="6537"/>
                    <a:pt x="9680" y="6668"/>
                  </a:cubicBezTo>
                  <a:cubicBezTo>
                    <a:pt x="9680" y="6811"/>
                    <a:pt x="9668" y="6942"/>
                    <a:pt x="9656" y="7073"/>
                  </a:cubicBezTo>
                  <a:cubicBezTo>
                    <a:pt x="9632" y="7132"/>
                    <a:pt x="9668" y="7204"/>
                    <a:pt x="9727" y="7240"/>
                  </a:cubicBezTo>
                  <a:lnTo>
                    <a:pt x="10228" y="7537"/>
                  </a:lnTo>
                  <a:lnTo>
                    <a:pt x="9573" y="8668"/>
                  </a:lnTo>
                  <a:lnTo>
                    <a:pt x="9073" y="8371"/>
                  </a:lnTo>
                  <a:cubicBezTo>
                    <a:pt x="9045" y="8354"/>
                    <a:pt x="9015" y="8345"/>
                    <a:pt x="8986" y="8345"/>
                  </a:cubicBezTo>
                  <a:cubicBezTo>
                    <a:pt x="8952" y="8345"/>
                    <a:pt x="8920" y="8357"/>
                    <a:pt x="8894" y="8383"/>
                  </a:cubicBezTo>
                  <a:cubicBezTo>
                    <a:pt x="8680" y="8561"/>
                    <a:pt x="8442" y="8692"/>
                    <a:pt x="8192" y="8787"/>
                  </a:cubicBezTo>
                  <a:cubicBezTo>
                    <a:pt x="8132" y="8799"/>
                    <a:pt x="8084" y="8859"/>
                    <a:pt x="8084" y="8930"/>
                  </a:cubicBezTo>
                  <a:lnTo>
                    <a:pt x="8084" y="9514"/>
                  </a:lnTo>
                  <a:lnTo>
                    <a:pt x="6775" y="9514"/>
                  </a:lnTo>
                  <a:lnTo>
                    <a:pt x="6775" y="8930"/>
                  </a:lnTo>
                  <a:cubicBezTo>
                    <a:pt x="6775" y="8871"/>
                    <a:pt x="6739" y="8811"/>
                    <a:pt x="6679" y="8787"/>
                  </a:cubicBezTo>
                  <a:cubicBezTo>
                    <a:pt x="6418" y="8692"/>
                    <a:pt x="6179" y="8561"/>
                    <a:pt x="5977" y="8383"/>
                  </a:cubicBezTo>
                  <a:cubicBezTo>
                    <a:pt x="5951" y="8357"/>
                    <a:pt x="5919" y="8345"/>
                    <a:pt x="5885" y="8345"/>
                  </a:cubicBezTo>
                  <a:cubicBezTo>
                    <a:pt x="5856" y="8345"/>
                    <a:pt x="5826" y="8354"/>
                    <a:pt x="5798" y="8371"/>
                  </a:cubicBezTo>
                  <a:lnTo>
                    <a:pt x="5286" y="8668"/>
                  </a:lnTo>
                  <a:lnTo>
                    <a:pt x="4632" y="7537"/>
                  </a:lnTo>
                  <a:lnTo>
                    <a:pt x="5144" y="7240"/>
                  </a:lnTo>
                  <a:cubicBezTo>
                    <a:pt x="5203" y="7204"/>
                    <a:pt x="5227" y="7132"/>
                    <a:pt x="5215" y="7073"/>
                  </a:cubicBezTo>
                  <a:cubicBezTo>
                    <a:pt x="5191" y="6942"/>
                    <a:pt x="5191" y="6811"/>
                    <a:pt x="5191" y="6668"/>
                  </a:cubicBezTo>
                  <a:cubicBezTo>
                    <a:pt x="5191" y="6537"/>
                    <a:pt x="5203" y="6406"/>
                    <a:pt x="5215" y="6275"/>
                  </a:cubicBezTo>
                  <a:cubicBezTo>
                    <a:pt x="5227" y="6216"/>
                    <a:pt x="5203" y="6132"/>
                    <a:pt x="5144" y="6108"/>
                  </a:cubicBezTo>
                  <a:lnTo>
                    <a:pt x="4632" y="5811"/>
                  </a:lnTo>
                  <a:lnTo>
                    <a:pt x="5286" y="4680"/>
                  </a:lnTo>
                  <a:lnTo>
                    <a:pt x="5798" y="4977"/>
                  </a:lnTo>
                  <a:cubicBezTo>
                    <a:pt x="5825" y="4988"/>
                    <a:pt x="5854" y="4994"/>
                    <a:pt x="5883" y="4994"/>
                  </a:cubicBezTo>
                  <a:cubicBezTo>
                    <a:pt x="5917" y="4994"/>
                    <a:pt x="5951" y="4985"/>
                    <a:pt x="5977" y="4965"/>
                  </a:cubicBezTo>
                  <a:cubicBezTo>
                    <a:pt x="6179" y="4787"/>
                    <a:pt x="6418" y="4644"/>
                    <a:pt x="6679" y="4561"/>
                  </a:cubicBezTo>
                  <a:cubicBezTo>
                    <a:pt x="6739" y="4549"/>
                    <a:pt x="6775" y="4489"/>
                    <a:pt x="6775" y="4406"/>
                  </a:cubicBezTo>
                  <a:lnTo>
                    <a:pt x="6775" y="3834"/>
                  </a:lnTo>
                  <a:lnTo>
                    <a:pt x="8084" y="3834"/>
                  </a:lnTo>
                  <a:lnTo>
                    <a:pt x="8084" y="4406"/>
                  </a:lnTo>
                  <a:cubicBezTo>
                    <a:pt x="8084" y="4465"/>
                    <a:pt x="8132" y="4525"/>
                    <a:pt x="8192" y="4561"/>
                  </a:cubicBezTo>
                  <a:cubicBezTo>
                    <a:pt x="8442" y="4644"/>
                    <a:pt x="8680" y="4787"/>
                    <a:pt x="8894" y="4965"/>
                  </a:cubicBezTo>
                  <a:cubicBezTo>
                    <a:pt x="8920" y="4985"/>
                    <a:pt x="8954" y="4994"/>
                    <a:pt x="8988" y="4994"/>
                  </a:cubicBezTo>
                  <a:cubicBezTo>
                    <a:pt x="9017" y="4994"/>
                    <a:pt x="9046" y="4988"/>
                    <a:pt x="9073" y="4977"/>
                  </a:cubicBezTo>
                  <a:lnTo>
                    <a:pt x="9573" y="4680"/>
                  </a:lnTo>
                  <a:lnTo>
                    <a:pt x="9716" y="4906"/>
                  </a:lnTo>
                  <a:cubicBezTo>
                    <a:pt x="9740" y="4955"/>
                    <a:pt x="9793" y="4982"/>
                    <a:pt x="9847" y="4982"/>
                  </a:cubicBezTo>
                  <a:cubicBezTo>
                    <a:pt x="9871" y="4982"/>
                    <a:pt x="9896" y="4977"/>
                    <a:pt x="9918" y="4965"/>
                  </a:cubicBezTo>
                  <a:cubicBezTo>
                    <a:pt x="9989" y="4918"/>
                    <a:pt x="10025" y="4823"/>
                    <a:pt x="9978" y="4751"/>
                  </a:cubicBezTo>
                  <a:lnTo>
                    <a:pt x="9847" y="4513"/>
                  </a:lnTo>
                  <a:cubicBezTo>
                    <a:pt x="9798" y="4424"/>
                    <a:pt x="9699" y="4367"/>
                    <a:pt x="9592" y="4367"/>
                  </a:cubicBezTo>
                  <a:cubicBezTo>
                    <a:pt x="9542" y="4367"/>
                    <a:pt x="9491" y="4379"/>
                    <a:pt x="9442" y="4406"/>
                  </a:cubicBezTo>
                  <a:lnTo>
                    <a:pt x="9013" y="4668"/>
                  </a:lnTo>
                  <a:cubicBezTo>
                    <a:pt x="8835" y="4513"/>
                    <a:pt x="8620" y="4394"/>
                    <a:pt x="8406" y="4311"/>
                  </a:cubicBezTo>
                  <a:lnTo>
                    <a:pt x="8406" y="3811"/>
                  </a:lnTo>
                  <a:cubicBezTo>
                    <a:pt x="8406" y="3727"/>
                    <a:pt x="8358" y="3632"/>
                    <a:pt x="8299" y="3596"/>
                  </a:cubicBezTo>
                  <a:lnTo>
                    <a:pt x="8299" y="1656"/>
                  </a:lnTo>
                  <a:cubicBezTo>
                    <a:pt x="8299" y="1060"/>
                    <a:pt x="7596" y="536"/>
                    <a:pt x="6394" y="239"/>
                  </a:cubicBezTo>
                  <a:cubicBezTo>
                    <a:pt x="6384" y="237"/>
                    <a:pt x="6375" y="237"/>
                    <a:pt x="6365" y="237"/>
                  </a:cubicBezTo>
                  <a:cubicBezTo>
                    <a:pt x="6284" y="237"/>
                    <a:pt x="6225" y="283"/>
                    <a:pt x="6203" y="358"/>
                  </a:cubicBezTo>
                  <a:cubicBezTo>
                    <a:pt x="6179" y="453"/>
                    <a:pt x="6227" y="524"/>
                    <a:pt x="6322" y="560"/>
                  </a:cubicBezTo>
                  <a:cubicBezTo>
                    <a:pt x="7346" y="810"/>
                    <a:pt x="7989" y="1239"/>
                    <a:pt x="7989" y="1667"/>
                  </a:cubicBezTo>
                  <a:cubicBezTo>
                    <a:pt x="7989" y="2001"/>
                    <a:pt x="7596" y="2346"/>
                    <a:pt x="6918" y="2596"/>
                  </a:cubicBezTo>
                  <a:cubicBezTo>
                    <a:pt x="6179" y="2882"/>
                    <a:pt x="5203" y="3025"/>
                    <a:pt x="4143" y="3025"/>
                  </a:cubicBezTo>
                  <a:cubicBezTo>
                    <a:pt x="3703" y="3025"/>
                    <a:pt x="3262" y="3001"/>
                    <a:pt x="2846" y="2941"/>
                  </a:cubicBezTo>
                  <a:cubicBezTo>
                    <a:pt x="2833" y="2938"/>
                    <a:pt x="2821" y="2936"/>
                    <a:pt x="2809" y="2936"/>
                  </a:cubicBezTo>
                  <a:cubicBezTo>
                    <a:pt x="2742" y="2936"/>
                    <a:pt x="2687" y="2991"/>
                    <a:pt x="2667" y="3072"/>
                  </a:cubicBezTo>
                  <a:cubicBezTo>
                    <a:pt x="2655" y="3156"/>
                    <a:pt x="2715" y="3239"/>
                    <a:pt x="2810" y="3251"/>
                  </a:cubicBezTo>
                  <a:cubicBezTo>
                    <a:pt x="3239" y="3311"/>
                    <a:pt x="3679" y="3334"/>
                    <a:pt x="4143" y="3334"/>
                  </a:cubicBezTo>
                  <a:cubicBezTo>
                    <a:pt x="5227" y="3334"/>
                    <a:pt x="6239" y="3168"/>
                    <a:pt x="7013" y="2870"/>
                  </a:cubicBezTo>
                  <a:cubicBezTo>
                    <a:pt x="7430" y="2715"/>
                    <a:pt x="7763" y="2525"/>
                    <a:pt x="7965" y="2310"/>
                  </a:cubicBezTo>
                  <a:lnTo>
                    <a:pt x="7965" y="3525"/>
                  </a:lnTo>
                  <a:lnTo>
                    <a:pt x="6751" y="3525"/>
                  </a:lnTo>
                  <a:cubicBezTo>
                    <a:pt x="6584" y="3525"/>
                    <a:pt x="6453" y="3668"/>
                    <a:pt x="6453" y="3822"/>
                  </a:cubicBezTo>
                  <a:lnTo>
                    <a:pt x="6453" y="4323"/>
                  </a:lnTo>
                  <a:cubicBezTo>
                    <a:pt x="6227" y="4406"/>
                    <a:pt x="6037" y="4525"/>
                    <a:pt x="5846" y="4680"/>
                  </a:cubicBezTo>
                  <a:lnTo>
                    <a:pt x="5406" y="4418"/>
                  </a:lnTo>
                  <a:cubicBezTo>
                    <a:pt x="5360" y="4395"/>
                    <a:pt x="5315" y="4387"/>
                    <a:pt x="5270" y="4387"/>
                  </a:cubicBezTo>
                  <a:cubicBezTo>
                    <a:pt x="5243" y="4387"/>
                    <a:pt x="5217" y="4390"/>
                    <a:pt x="5191" y="4394"/>
                  </a:cubicBezTo>
                  <a:cubicBezTo>
                    <a:pt x="5108" y="4406"/>
                    <a:pt x="5048" y="4465"/>
                    <a:pt x="5013" y="4525"/>
                  </a:cubicBezTo>
                  <a:lnTo>
                    <a:pt x="4334" y="5692"/>
                  </a:lnTo>
                  <a:cubicBezTo>
                    <a:pt x="4322" y="5704"/>
                    <a:pt x="4322" y="5716"/>
                    <a:pt x="4322" y="5727"/>
                  </a:cubicBezTo>
                  <a:lnTo>
                    <a:pt x="4132" y="5727"/>
                  </a:lnTo>
                  <a:cubicBezTo>
                    <a:pt x="3084" y="5727"/>
                    <a:pt x="2107" y="5585"/>
                    <a:pt x="1357" y="5299"/>
                  </a:cubicBezTo>
                  <a:cubicBezTo>
                    <a:pt x="679" y="5049"/>
                    <a:pt x="286" y="4704"/>
                    <a:pt x="286" y="4382"/>
                  </a:cubicBezTo>
                  <a:lnTo>
                    <a:pt x="286" y="2322"/>
                  </a:lnTo>
                  <a:cubicBezTo>
                    <a:pt x="643" y="2668"/>
                    <a:pt x="1274" y="2965"/>
                    <a:pt x="2131" y="3144"/>
                  </a:cubicBezTo>
                  <a:lnTo>
                    <a:pt x="2167" y="3144"/>
                  </a:lnTo>
                  <a:cubicBezTo>
                    <a:pt x="2238" y="3144"/>
                    <a:pt x="2298" y="3096"/>
                    <a:pt x="2322" y="3025"/>
                  </a:cubicBezTo>
                  <a:cubicBezTo>
                    <a:pt x="2334" y="2930"/>
                    <a:pt x="2286" y="2858"/>
                    <a:pt x="2203" y="2846"/>
                  </a:cubicBezTo>
                  <a:cubicBezTo>
                    <a:pt x="1036" y="2596"/>
                    <a:pt x="298" y="2132"/>
                    <a:pt x="298" y="1667"/>
                  </a:cubicBezTo>
                  <a:cubicBezTo>
                    <a:pt x="298" y="1346"/>
                    <a:pt x="679" y="1001"/>
                    <a:pt x="1369" y="751"/>
                  </a:cubicBezTo>
                  <a:cubicBezTo>
                    <a:pt x="2096" y="465"/>
                    <a:pt x="3072" y="322"/>
                    <a:pt x="4132" y="322"/>
                  </a:cubicBezTo>
                  <a:cubicBezTo>
                    <a:pt x="4667" y="322"/>
                    <a:pt x="5191" y="358"/>
                    <a:pt x="5679" y="441"/>
                  </a:cubicBezTo>
                  <a:cubicBezTo>
                    <a:pt x="5687" y="442"/>
                    <a:pt x="5695" y="443"/>
                    <a:pt x="5703" y="443"/>
                  </a:cubicBezTo>
                  <a:cubicBezTo>
                    <a:pt x="5786" y="443"/>
                    <a:pt x="5847" y="385"/>
                    <a:pt x="5858" y="298"/>
                  </a:cubicBezTo>
                  <a:cubicBezTo>
                    <a:pt x="5870" y="215"/>
                    <a:pt x="5810" y="143"/>
                    <a:pt x="5727" y="120"/>
                  </a:cubicBezTo>
                  <a:cubicBezTo>
                    <a:pt x="5215" y="36"/>
                    <a:pt x="4679" y="1"/>
                    <a:pt x="41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28"/>
            <p:cNvSpPr/>
            <p:nvPr/>
          </p:nvSpPr>
          <p:spPr>
            <a:xfrm>
              <a:off x="6306652" y="2638748"/>
              <a:ext cx="59904" cy="59522"/>
            </a:xfrm>
            <a:custGeom>
              <a:avLst/>
              <a:gdLst/>
              <a:ahLst/>
              <a:cxnLst/>
              <a:rect l="l" t="t" r="r" b="b"/>
              <a:pathLst>
                <a:path w="1882" h="1870" extrusionOk="0">
                  <a:moveTo>
                    <a:pt x="941" y="310"/>
                  </a:moveTo>
                  <a:cubicBezTo>
                    <a:pt x="1287" y="310"/>
                    <a:pt x="1561" y="596"/>
                    <a:pt x="1561" y="929"/>
                  </a:cubicBezTo>
                  <a:cubicBezTo>
                    <a:pt x="1561" y="1274"/>
                    <a:pt x="1287" y="1560"/>
                    <a:pt x="941" y="1560"/>
                  </a:cubicBezTo>
                  <a:cubicBezTo>
                    <a:pt x="596" y="1560"/>
                    <a:pt x="310" y="1274"/>
                    <a:pt x="310" y="929"/>
                  </a:cubicBezTo>
                  <a:cubicBezTo>
                    <a:pt x="310" y="596"/>
                    <a:pt x="596" y="310"/>
                    <a:pt x="941" y="310"/>
                  </a:cubicBezTo>
                  <a:close/>
                  <a:moveTo>
                    <a:pt x="941" y="0"/>
                  </a:moveTo>
                  <a:cubicBezTo>
                    <a:pt x="418" y="0"/>
                    <a:pt x="1" y="417"/>
                    <a:pt x="1" y="929"/>
                  </a:cubicBezTo>
                  <a:cubicBezTo>
                    <a:pt x="1" y="1453"/>
                    <a:pt x="418" y="1870"/>
                    <a:pt x="941" y="1870"/>
                  </a:cubicBezTo>
                  <a:cubicBezTo>
                    <a:pt x="1465" y="1870"/>
                    <a:pt x="1882" y="1453"/>
                    <a:pt x="1882" y="929"/>
                  </a:cubicBezTo>
                  <a:cubicBezTo>
                    <a:pt x="1882" y="417"/>
                    <a:pt x="1465" y="0"/>
                    <a:pt x="9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29"/>
          <p:cNvSpPr txBox="1">
            <a:spLocks noGrp="1"/>
          </p:cNvSpPr>
          <p:nvPr>
            <p:ph type="title"/>
          </p:nvPr>
        </p:nvSpPr>
        <p:spPr>
          <a:xfrm>
            <a:off x="7201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 TECH AGENCY INFOGRAPHICS</a:t>
            </a:r>
            <a:endParaRPr/>
          </a:p>
        </p:txBody>
      </p:sp>
      <p:sp>
        <p:nvSpPr>
          <p:cNvPr id="654" name="Google Shape;654;p29"/>
          <p:cNvSpPr txBox="1"/>
          <p:nvPr/>
        </p:nvSpPr>
        <p:spPr>
          <a:xfrm>
            <a:off x="3402450" y="1178275"/>
            <a:ext cx="23391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PHASES</a:t>
            </a:r>
            <a:endParaRPr sz="2400" b="1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655" name="Google Shape;655;p29"/>
          <p:cNvSpPr/>
          <p:nvPr/>
        </p:nvSpPr>
        <p:spPr>
          <a:xfrm>
            <a:off x="1612131" y="2877445"/>
            <a:ext cx="354363" cy="324093"/>
          </a:xfrm>
          <a:custGeom>
            <a:avLst/>
            <a:gdLst/>
            <a:ahLst/>
            <a:cxnLst/>
            <a:rect l="l" t="t" r="r" b="b"/>
            <a:pathLst>
              <a:path w="11133" h="10182" extrusionOk="0">
                <a:moveTo>
                  <a:pt x="4132" y="3622"/>
                </a:moveTo>
                <a:cubicBezTo>
                  <a:pt x="4299" y="3622"/>
                  <a:pt x="4430" y="3753"/>
                  <a:pt x="4430" y="3919"/>
                </a:cubicBezTo>
                <a:cubicBezTo>
                  <a:pt x="4430" y="4074"/>
                  <a:pt x="4299" y="4217"/>
                  <a:pt x="4132" y="4217"/>
                </a:cubicBezTo>
                <a:cubicBezTo>
                  <a:pt x="3965" y="4217"/>
                  <a:pt x="3834" y="4074"/>
                  <a:pt x="3834" y="3919"/>
                </a:cubicBezTo>
                <a:cubicBezTo>
                  <a:pt x="3846" y="3753"/>
                  <a:pt x="3965" y="3622"/>
                  <a:pt x="4132" y="3622"/>
                </a:cubicBezTo>
                <a:close/>
                <a:moveTo>
                  <a:pt x="5334" y="1252"/>
                </a:moveTo>
                <a:lnTo>
                  <a:pt x="5334" y="1776"/>
                </a:lnTo>
                <a:lnTo>
                  <a:pt x="5358" y="3645"/>
                </a:lnTo>
                <a:lnTo>
                  <a:pt x="5370" y="5300"/>
                </a:lnTo>
                <a:lnTo>
                  <a:pt x="1405" y="4419"/>
                </a:lnTo>
                <a:cubicBezTo>
                  <a:pt x="1679" y="3455"/>
                  <a:pt x="2322" y="2574"/>
                  <a:pt x="3156" y="2014"/>
                </a:cubicBezTo>
                <a:lnTo>
                  <a:pt x="3870" y="3324"/>
                </a:lnTo>
                <a:cubicBezTo>
                  <a:pt x="3644" y="3419"/>
                  <a:pt x="3489" y="3645"/>
                  <a:pt x="3489" y="3895"/>
                </a:cubicBezTo>
                <a:cubicBezTo>
                  <a:pt x="3489" y="4253"/>
                  <a:pt x="3775" y="4538"/>
                  <a:pt x="4132" y="4538"/>
                </a:cubicBezTo>
                <a:cubicBezTo>
                  <a:pt x="4489" y="4538"/>
                  <a:pt x="4775" y="4253"/>
                  <a:pt x="4775" y="3895"/>
                </a:cubicBezTo>
                <a:cubicBezTo>
                  <a:pt x="4775" y="3586"/>
                  <a:pt x="4537" y="3324"/>
                  <a:pt x="4239" y="3264"/>
                </a:cubicBezTo>
                <a:lnTo>
                  <a:pt x="3453" y="1800"/>
                </a:lnTo>
                <a:cubicBezTo>
                  <a:pt x="4013" y="1490"/>
                  <a:pt x="4656" y="1300"/>
                  <a:pt x="5334" y="1252"/>
                </a:cubicBezTo>
                <a:close/>
                <a:moveTo>
                  <a:pt x="5715" y="3860"/>
                </a:moveTo>
                <a:cubicBezTo>
                  <a:pt x="6573" y="3943"/>
                  <a:pt x="7239" y="4657"/>
                  <a:pt x="7239" y="5550"/>
                </a:cubicBezTo>
                <a:cubicBezTo>
                  <a:pt x="7239" y="5896"/>
                  <a:pt x="7144" y="6217"/>
                  <a:pt x="6942" y="6503"/>
                </a:cubicBezTo>
                <a:lnTo>
                  <a:pt x="5715" y="5455"/>
                </a:lnTo>
                <a:lnTo>
                  <a:pt x="5715" y="3860"/>
                </a:lnTo>
                <a:close/>
                <a:moveTo>
                  <a:pt x="5846" y="347"/>
                </a:moveTo>
                <a:cubicBezTo>
                  <a:pt x="8597" y="502"/>
                  <a:pt x="10752" y="2776"/>
                  <a:pt x="10752" y="5550"/>
                </a:cubicBezTo>
                <a:cubicBezTo>
                  <a:pt x="10752" y="6682"/>
                  <a:pt x="10395" y="7741"/>
                  <a:pt x="9728" y="8646"/>
                </a:cubicBezTo>
                <a:cubicBezTo>
                  <a:pt x="9704" y="8682"/>
                  <a:pt x="9656" y="8706"/>
                  <a:pt x="9609" y="8706"/>
                </a:cubicBezTo>
                <a:cubicBezTo>
                  <a:pt x="9561" y="8706"/>
                  <a:pt x="9537" y="8694"/>
                  <a:pt x="9502" y="8658"/>
                </a:cubicBezTo>
                <a:lnTo>
                  <a:pt x="8644" y="7932"/>
                </a:lnTo>
                <a:cubicBezTo>
                  <a:pt x="9073" y="7372"/>
                  <a:pt x="9347" y="6717"/>
                  <a:pt x="9430" y="6015"/>
                </a:cubicBezTo>
                <a:cubicBezTo>
                  <a:pt x="9442" y="5908"/>
                  <a:pt x="9359" y="5824"/>
                  <a:pt x="9252" y="5824"/>
                </a:cubicBezTo>
                <a:cubicBezTo>
                  <a:pt x="9168" y="5824"/>
                  <a:pt x="9085" y="5884"/>
                  <a:pt x="9073" y="5967"/>
                </a:cubicBezTo>
                <a:cubicBezTo>
                  <a:pt x="9002" y="6562"/>
                  <a:pt x="8775" y="7146"/>
                  <a:pt x="8418" y="7634"/>
                </a:cubicBezTo>
                <a:cubicBezTo>
                  <a:pt x="8406" y="7646"/>
                  <a:pt x="8394" y="7682"/>
                  <a:pt x="8371" y="7694"/>
                </a:cubicBezTo>
                <a:cubicBezTo>
                  <a:pt x="8371" y="7694"/>
                  <a:pt x="8371" y="7705"/>
                  <a:pt x="8359" y="7705"/>
                </a:cubicBezTo>
                <a:lnTo>
                  <a:pt x="7204" y="6729"/>
                </a:lnTo>
                <a:cubicBezTo>
                  <a:pt x="7442" y="6384"/>
                  <a:pt x="7573" y="5967"/>
                  <a:pt x="7573" y="5550"/>
                </a:cubicBezTo>
                <a:cubicBezTo>
                  <a:pt x="7573" y="4479"/>
                  <a:pt x="6739" y="3586"/>
                  <a:pt x="5680" y="3514"/>
                </a:cubicBezTo>
                <a:lnTo>
                  <a:pt x="5680" y="1979"/>
                </a:lnTo>
                <a:lnTo>
                  <a:pt x="5787" y="1979"/>
                </a:lnTo>
                <a:cubicBezTo>
                  <a:pt x="5811" y="1979"/>
                  <a:pt x="5846" y="1979"/>
                  <a:pt x="5894" y="1990"/>
                </a:cubicBezTo>
                <a:cubicBezTo>
                  <a:pt x="7561" y="2169"/>
                  <a:pt x="8894" y="3503"/>
                  <a:pt x="9073" y="5169"/>
                </a:cubicBezTo>
                <a:cubicBezTo>
                  <a:pt x="9085" y="5253"/>
                  <a:pt x="9168" y="5312"/>
                  <a:pt x="9252" y="5312"/>
                </a:cubicBezTo>
                <a:cubicBezTo>
                  <a:pt x="9359" y="5312"/>
                  <a:pt x="9430" y="5229"/>
                  <a:pt x="9430" y="5122"/>
                </a:cubicBezTo>
                <a:cubicBezTo>
                  <a:pt x="9228" y="3205"/>
                  <a:pt x="7632" y="1693"/>
                  <a:pt x="5680" y="1621"/>
                </a:cubicBezTo>
                <a:lnTo>
                  <a:pt x="5680" y="490"/>
                </a:lnTo>
                <a:cubicBezTo>
                  <a:pt x="5680" y="443"/>
                  <a:pt x="5692" y="419"/>
                  <a:pt x="5727" y="383"/>
                </a:cubicBezTo>
                <a:cubicBezTo>
                  <a:pt x="5751" y="359"/>
                  <a:pt x="5799" y="347"/>
                  <a:pt x="5846" y="347"/>
                </a:cubicBezTo>
                <a:close/>
                <a:moveTo>
                  <a:pt x="1334" y="4788"/>
                </a:moveTo>
                <a:lnTo>
                  <a:pt x="5323" y="5681"/>
                </a:lnTo>
                <a:lnTo>
                  <a:pt x="4239" y="9622"/>
                </a:lnTo>
                <a:cubicBezTo>
                  <a:pt x="2513" y="9063"/>
                  <a:pt x="1262" y="7455"/>
                  <a:pt x="1262" y="5550"/>
                </a:cubicBezTo>
                <a:cubicBezTo>
                  <a:pt x="1262" y="5300"/>
                  <a:pt x="1286" y="5050"/>
                  <a:pt x="1334" y="4788"/>
                </a:cubicBezTo>
                <a:close/>
                <a:moveTo>
                  <a:pt x="5656" y="5848"/>
                </a:moveTo>
                <a:lnTo>
                  <a:pt x="6870" y="6872"/>
                </a:lnTo>
                <a:lnTo>
                  <a:pt x="8299" y="8086"/>
                </a:lnTo>
                <a:lnTo>
                  <a:pt x="8704" y="8420"/>
                </a:lnTo>
                <a:cubicBezTo>
                  <a:pt x="7882" y="9313"/>
                  <a:pt x="6751" y="9825"/>
                  <a:pt x="5549" y="9825"/>
                </a:cubicBezTo>
                <a:cubicBezTo>
                  <a:pt x="5203" y="9825"/>
                  <a:pt x="4894" y="9777"/>
                  <a:pt x="4584" y="9706"/>
                </a:cubicBezTo>
                <a:lnTo>
                  <a:pt x="5656" y="5848"/>
                </a:lnTo>
                <a:close/>
                <a:moveTo>
                  <a:pt x="5837" y="1"/>
                </a:moveTo>
                <a:cubicBezTo>
                  <a:pt x="5717" y="1"/>
                  <a:pt x="5599" y="57"/>
                  <a:pt x="5501" y="133"/>
                </a:cubicBezTo>
                <a:cubicBezTo>
                  <a:pt x="5394" y="228"/>
                  <a:pt x="5334" y="359"/>
                  <a:pt x="5358" y="502"/>
                </a:cubicBezTo>
                <a:lnTo>
                  <a:pt x="5358" y="943"/>
                </a:lnTo>
                <a:cubicBezTo>
                  <a:pt x="4620" y="967"/>
                  <a:pt x="3929" y="1181"/>
                  <a:pt x="3298" y="1514"/>
                </a:cubicBezTo>
                <a:lnTo>
                  <a:pt x="2894" y="788"/>
                </a:lnTo>
                <a:cubicBezTo>
                  <a:pt x="2870" y="728"/>
                  <a:pt x="2810" y="693"/>
                  <a:pt x="2751" y="693"/>
                </a:cubicBezTo>
                <a:lnTo>
                  <a:pt x="358" y="693"/>
                </a:lnTo>
                <a:lnTo>
                  <a:pt x="358" y="395"/>
                </a:lnTo>
                <a:cubicBezTo>
                  <a:pt x="358" y="300"/>
                  <a:pt x="274" y="228"/>
                  <a:pt x="179" y="228"/>
                </a:cubicBezTo>
                <a:cubicBezTo>
                  <a:pt x="72" y="228"/>
                  <a:pt x="0" y="300"/>
                  <a:pt x="0" y="395"/>
                </a:cubicBezTo>
                <a:lnTo>
                  <a:pt x="0" y="1336"/>
                </a:lnTo>
                <a:cubicBezTo>
                  <a:pt x="0" y="1443"/>
                  <a:pt x="72" y="1514"/>
                  <a:pt x="179" y="1514"/>
                </a:cubicBezTo>
                <a:cubicBezTo>
                  <a:pt x="274" y="1514"/>
                  <a:pt x="358" y="1443"/>
                  <a:pt x="358" y="1336"/>
                </a:cubicBezTo>
                <a:lnTo>
                  <a:pt x="358" y="1038"/>
                </a:lnTo>
                <a:lnTo>
                  <a:pt x="2644" y="1038"/>
                </a:lnTo>
                <a:lnTo>
                  <a:pt x="3001" y="1693"/>
                </a:lnTo>
                <a:cubicBezTo>
                  <a:pt x="2751" y="1871"/>
                  <a:pt x="2501" y="2062"/>
                  <a:pt x="2275" y="2288"/>
                </a:cubicBezTo>
                <a:cubicBezTo>
                  <a:pt x="1405" y="3169"/>
                  <a:pt x="929" y="4312"/>
                  <a:pt x="929" y="5550"/>
                </a:cubicBezTo>
                <a:cubicBezTo>
                  <a:pt x="929" y="8098"/>
                  <a:pt x="3001" y="10182"/>
                  <a:pt x="5561" y="10182"/>
                </a:cubicBezTo>
                <a:cubicBezTo>
                  <a:pt x="6870" y="10182"/>
                  <a:pt x="8109" y="9622"/>
                  <a:pt x="8990" y="8658"/>
                </a:cubicBezTo>
                <a:lnTo>
                  <a:pt x="9311" y="8944"/>
                </a:lnTo>
                <a:cubicBezTo>
                  <a:pt x="9406" y="9015"/>
                  <a:pt x="9525" y="9063"/>
                  <a:pt x="9644" y="9063"/>
                </a:cubicBezTo>
                <a:lnTo>
                  <a:pt x="9704" y="9063"/>
                </a:lnTo>
                <a:cubicBezTo>
                  <a:pt x="9835" y="9051"/>
                  <a:pt x="9966" y="8967"/>
                  <a:pt x="10037" y="8872"/>
                </a:cubicBezTo>
                <a:cubicBezTo>
                  <a:pt x="10752" y="7896"/>
                  <a:pt x="11133" y="6765"/>
                  <a:pt x="11133" y="5562"/>
                </a:cubicBezTo>
                <a:cubicBezTo>
                  <a:pt x="11109" y="2610"/>
                  <a:pt x="8811" y="169"/>
                  <a:pt x="5870" y="2"/>
                </a:cubicBezTo>
                <a:cubicBezTo>
                  <a:pt x="5859" y="1"/>
                  <a:pt x="5848" y="1"/>
                  <a:pt x="583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56" name="Google Shape;656;p29"/>
          <p:cNvGrpSpPr/>
          <p:nvPr/>
        </p:nvGrpSpPr>
        <p:grpSpPr>
          <a:xfrm>
            <a:off x="1663091" y="1914509"/>
            <a:ext cx="252444" cy="351722"/>
            <a:chOff x="1394741" y="1512061"/>
            <a:chExt cx="252444" cy="351722"/>
          </a:xfrm>
        </p:grpSpPr>
        <p:sp>
          <p:nvSpPr>
            <p:cNvPr id="657" name="Google Shape;657;p29"/>
            <p:cNvSpPr/>
            <p:nvPr/>
          </p:nvSpPr>
          <p:spPr>
            <a:xfrm>
              <a:off x="1394741" y="1512061"/>
              <a:ext cx="252444" cy="351722"/>
            </a:xfrm>
            <a:custGeom>
              <a:avLst/>
              <a:gdLst/>
              <a:ahLst/>
              <a:cxnLst/>
              <a:rect l="l" t="t" r="r" b="b"/>
              <a:pathLst>
                <a:path w="7931" h="11050" extrusionOk="0">
                  <a:moveTo>
                    <a:pt x="3942" y="334"/>
                  </a:moveTo>
                  <a:cubicBezTo>
                    <a:pt x="4132" y="334"/>
                    <a:pt x="4299" y="429"/>
                    <a:pt x="4406" y="595"/>
                  </a:cubicBezTo>
                  <a:cubicBezTo>
                    <a:pt x="4430" y="643"/>
                    <a:pt x="4490" y="667"/>
                    <a:pt x="4537" y="667"/>
                  </a:cubicBezTo>
                  <a:lnTo>
                    <a:pt x="5144" y="667"/>
                  </a:lnTo>
                  <a:cubicBezTo>
                    <a:pt x="5252" y="667"/>
                    <a:pt x="5323" y="762"/>
                    <a:pt x="5323" y="846"/>
                  </a:cubicBezTo>
                  <a:lnTo>
                    <a:pt x="5323" y="1381"/>
                  </a:lnTo>
                  <a:lnTo>
                    <a:pt x="2549" y="1381"/>
                  </a:lnTo>
                  <a:lnTo>
                    <a:pt x="2549" y="846"/>
                  </a:lnTo>
                  <a:lnTo>
                    <a:pt x="2561" y="846"/>
                  </a:lnTo>
                  <a:cubicBezTo>
                    <a:pt x="2561" y="750"/>
                    <a:pt x="2644" y="667"/>
                    <a:pt x="2739" y="667"/>
                  </a:cubicBezTo>
                  <a:lnTo>
                    <a:pt x="3347" y="667"/>
                  </a:lnTo>
                  <a:cubicBezTo>
                    <a:pt x="3406" y="667"/>
                    <a:pt x="3454" y="643"/>
                    <a:pt x="3478" y="595"/>
                  </a:cubicBezTo>
                  <a:cubicBezTo>
                    <a:pt x="3573" y="429"/>
                    <a:pt x="3751" y="334"/>
                    <a:pt x="3942" y="334"/>
                  </a:cubicBezTo>
                  <a:close/>
                  <a:moveTo>
                    <a:pt x="7228" y="1000"/>
                  </a:moveTo>
                  <a:cubicBezTo>
                    <a:pt x="7430" y="1000"/>
                    <a:pt x="7585" y="1167"/>
                    <a:pt x="7585" y="1357"/>
                  </a:cubicBezTo>
                  <a:lnTo>
                    <a:pt x="7585" y="10347"/>
                  </a:lnTo>
                  <a:cubicBezTo>
                    <a:pt x="7585" y="10537"/>
                    <a:pt x="7430" y="10704"/>
                    <a:pt x="7228" y="10704"/>
                  </a:cubicBezTo>
                  <a:lnTo>
                    <a:pt x="668" y="10704"/>
                  </a:lnTo>
                  <a:cubicBezTo>
                    <a:pt x="477" y="10704"/>
                    <a:pt x="310" y="10537"/>
                    <a:pt x="310" y="10347"/>
                  </a:cubicBezTo>
                  <a:lnTo>
                    <a:pt x="310" y="1357"/>
                  </a:lnTo>
                  <a:cubicBezTo>
                    <a:pt x="310" y="1155"/>
                    <a:pt x="477" y="1000"/>
                    <a:pt x="668" y="1000"/>
                  </a:cubicBezTo>
                  <a:lnTo>
                    <a:pt x="2227" y="1000"/>
                  </a:lnTo>
                  <a:lnTo>
                    <a:pt x="2227" y="1536"/>
                  </a:lnTo>
                  <a:cubicBezTo>
                    <a:pt x="2227" y="1619"/>
                    <a:pt x="2311" y="1703"/>
                    <a:pt x="2394" y="1703"/>
                  </a:cubicBezTo>
                  <a:lnTo>
                    <a:pt x="5502" y="1703"/>
                  </a:lnTo>
                  <a:cubicBezTo>
                    <a:pt x="5597" y="1703"/>
                    <a:pt x="5668" y="1619"/>
                    <a:pt x="5668" y="1536"/>
                  </a:cubicBezTo>
                  <a:lnTo>
                    <a:pt x="5668" y="1000"/>
                  </a:lnTo>
                  <a:close/>
                  <a:moveTo>
                    <a:pt x="3954" y="0"/>
                  </a:moveTo>
                  <a:cubicBezTo>
                    <a:pt x="3692" y="0"/>
                    <a:pt x="3442" y="131"/>
                    <a:pt x="3275" y="345"/>
                  </a:cubicBezTo>
                  <a:lnTo>
                    <a:pt x="2751" y="345"/>
                  </a:lnTo>
                  <a:cubicBezTo>
                    <a:pt x="2525" y="345"/>
                    <a:pt x="2335" y="488"/>
                    <a:pt x="2275" y="691"/>
                  </a:cubicBezTo>
                  <a:lnTo>
                    <a:pt x="680" y="691"/>
                  </a:lnTo>
                  <a:cubicBezTo>
                    <a:pt x="310" y="691"/>
                    <a:pt x="1" y="988"/>
                    <a:pt x="1" y="1369"/>
                  </a:cubicBezTo>
                  <a:lnTo>
                    <a:pt x="1" y="10359"/>
                  </a:lnTo>
                  <a:cubicBezTo>
                    <a:pt x="1" y="10728"/>
                    <a:pt x="299" y="11049"/>
                    <a:pt x="680" y="11049"/>
                  </a:cubicBezTo>
                  <a:lnTo>
                    <a:pt x="7252" y="11049"/>
                  </a:lnTo>
                  <a:cubicBezTo>
                    <a:pt x="7621" y="11049"/>
                    <a:pt x="7930" y="10751"/>
                    <a:pt x="7930" y="10359"/>
                  </a:cubicBezTo>
                  <a:lnTo>
                    <a:pt x="7930" y="1369"/>
                  </a:lnTo>
                  <a:cubicBezTo>
                    <a:pt x="7919" y="1000"/>
                    <a:pt x="7609" y="691"/>
                    <a:pt x="7228" y="691"/>
                  </a:cubicBezTo>
                  <a:lnTo>
                    <a:pt x="5644" y="691"/>
                  </a:lnTo>
                  <a:cubicBezTo>
                    <a:pt x="5561" y="488"/>
                    <a:pt x="5383" y="345"/>
                    <a:pt x="5168" y="345"/>
                  </a:cubicBezTo>
                  <a:lnTo>
                    <a:pt x="4644" y="345"/>
                  </a:lnTo>
                  <a:cubicBezTo>
                    <a:pt x="4478" y="131"/>
                    <a:pt x="4228" y="0"/>
                    <a:pt x="39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29"/>
            <p:cNvSpPr/>
            <p:nvPr/>
          </p:nvSpPr>
          <p:spPr>
            <a:xfrm>
              <a:off x="1515282" y="1534024"/>
              <a:ext cx="10631" cy="10281"/>
            </a:xfrm>
            <a:custGeom>
              <a:avLst/>
              <a:gdLst/>
              <a:ahLst/>
              <a:cxnLst/>
              <a:rect l="l" t="t" r="r" b="b"/>
              <a:pathLst>
                <a:path w="334" h="323" extrusionOk="0">
                  <a:moveTo>
                    <a:pt x="167" y="1"/>
                  </a:moveTo>
                  <a:cubicBezTo>
                    <a:pt x="83" y="1"/>
                    <a:pt x="0" y="72"/>
                    <a:pt x="0" y="156"/>
                  </a:cubicBezTo>
                  <a:cubicBezTo>
                    <a:pt x="0" y="251"/>
                    <a:pt x="83" y="322"/>
                    <a:pt x="167" y="322"/>
                  </a:cubicBezTo>
                  <a:cubicBezTo>
                    <a:pt x="262" y="322"/>
                    <a:pt x="333" y="251"/>
                    <a:pt x="333" y="156"/>
                  </a:cubicBezTo>
                  <a:cubicBezTo>
                    <a:pt x="322" y="72"/>
                    <a:pt x="262" y="1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29"/>
            <p:cNvSpPr/>
            <p:nvPr/>
          </p:nvSpPr>
          <p:spPr>
            <a:xfrm>
              <a:off x="1415972" y="1556018"/>
              <a:ext cx="208486" cy="274406"/>
            </a:xfrm>
            <a:custGeom>
              <a:avLst/>
              <a:gdLst/>
              <a:ahLst/>
              <a:cxnLst/>
              <a:rect l="l" t="t" r="r" b="b"/>
              <a:pathLst>
                <a:path w="6550" h="8621" extrusionOk="0">
                  <a:moveTo>
                    <a:pt x="167" y="0"/>
                  </a:moveTo>
                  <a:cubicBezTo>
                    <a:pt x="72" y="0"/>
                    <a:pt x="1" y="84"/>
                    <a:pt x="1" y="167"/>
                  </a:cubicBezTo>
                  <a:lnTo>
                    <a:pt x="1" y="8454"/>
                  </a:lnTo>
                  <a:cubicBezTo>
                    <a:pt x="1" y="8549"/>
                    <a:pt x="72" y="8620"/>
                    <a:pt x="167" y="8620"/>
                  </a:cubicBezTo>
                  <a:lnTo>
                    <a:pt x="6382" y="8620"/>
                  </a:lnTo>
                  <a:cubicBezTo>
                    <a:pt x="6478" y="8620"/>
                    <a:pt x="6549" y="8549"/>
                    <a:pt x="6549" y="8454"/>
                  </a:cubicBezTo>
                  <a:lnTo>
                    <a:pt x="6549" y="167"/>
                  </a:lnTo>
                  <a:cubicBezTo>
                    <a:pt x="6549" y="60"/>
                    <a:pt x="6478" y="0"/>
                    <a:pt x="6382" y="0"/>
                  </a:cubicBezTo>
                  <a:lnTo>
                    <a:pt x="5525" y="0"/>
                  </a:lnTo>
                  <a:cubicBezTo>
                    <a:pt x="5430" y="0"/>
                    <a:pt x="5358" y="84"/>
                    <a:pt x="5358" y="167"/>
                  </a:cubicBezTo>
                  <a:cubicBezTo>
                    <a:pt x="5358" y="262"/>
                    <a:pt x="5430" y="334"/>
                    <a:pt x="5525" y="334"/>
                  </a:cubicBezTo>
                  <a:lnTo>
                    <a:pt x="6228" y="334"/>
                  </a:lnTo>
                  <a:lnTo>
                    <a:pt x="6228" y="8311"/>
                  </a:lnTo>
                  <a:lnTo>
                    <a:pt x="322" y="8311"/>
                  </a:lnTo>
                  <a:lnTo>
                    <a:pt x="322" y="334"/>
                  </a:lnTo>
                  <a:lnTo>
                    <a:pt x="1025" y="334"/>
                  </a:lnTo>
                  <a:cubicBezTo>
                    <a:pt x="1120" y="334"/>
                    <a:pt x="1191" y="262"/>
                    <a:pt x="1191" y="167"/>
                  </a:cubicBezTo>
                  <a:cubicBezTo>
                    <a:pt x="1191" y="84"/>
                    <a:pt x="1120" y="0"/>
                    <a:pt x="10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29"/>
            <p:cNvSpPr/>
            <p:nvPr/>
          </p:nvSpPr>
          <p:spPr>
            <a:xfrm>
              <a:off x="1449330" y="1665927"/>
              <a:ext cx="31862" cy="32244"/>
            </a:xfrm>
            <a:custGeom>
              <a:avLst/>
              <a:gdLst/>
              <a:ahLst/>
              <a:cxnLst/>
              <a:rect l="l" t="t" r="r" b="b"/>
              <a:pathLst>
                <a:path w="1001" h="1013" extrusionOk="0">
                  <a:moveTo>
                    <a:pt x="500" y="333"/>
                  </a:moveTo>
                  <a:cubicBezTo>
                    <a:pt x="608" y="333"/>
                    <a:pt x="679" y="417"/>
                    <a:pt x="679" y="512"/>
                  </a:cubicBezTo>
                  <a:cubicBezTo>
                    <a:pt x="679" y="595"/>
                    <a:pt x="608" y="691"/>
                    <a:pt x="500" y="691"/>
                  </a:cubicBezTo>
                  <a:cubicBezTo>
                    <a:pt x="393" y="691"/>
                    <a:pt x="322" y="595"/>
                    <a:pt x="322" y="512"/>
                  </a:cubicBezTo>
                  <a:cubicBezTo>
                    <a:pt x="322" y="417"/>
                    <a:pt x="417" y="333"/>
                    <a:pt x="500" y="333"/>
                  </a:cubicBezTo>
                  <a:close/>
                  <a:moveTo>
                    <a:pt x="500" y="0"/>
                  </a:moveTo>
                  <a:cubicBezTo>
                    <a:pt x="215" y="0"/>
                    <a:pt x="0" y="226"/>
                    <a:pt x="0" y="512"/>
                  </a:cubicBezTo>
                  <a:cubicBezTo>
                    <a:pt x="0" y="786"/>
                    <a:pt x="215" y="1012"/>
                    <a:pt x="500" y="1012"/>
                  </a:cubicBezTo>
                  <a:cubicBezTo>
                    <a:pt x="786" y="1012"/>
                    <a:pt x="1001" y="786"/>
                    <a:pt x="1001" y="512"/>
                  </a:cubicBezTo>
                  <a:cubicBezTo>
                    <a:pt x="1001" y="226"/>
                    <a:pt x="786" y="0"/>
                    <a:pt x="5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29"/>
            <p:cNvSpPr/>
            <p:nvPr/>
          </p:nvSpPr>
          <p:spPr>
            <a:xfrm>
              <a:off x="1449330" y="1715168"/>
              <a:ext cx="31862" cy="32244"/>
            </a:xfrm>
            <a:custGeom>
              <a:avLst/>
              <a:gdLst/>
              <a:ahLst/>
              <a:cxnLst/>
              <a:rect l="l" t="t" r="r" b="b"/>
              <a:pathLst>
                <a:path w="1001" h="1013" extrusionOk="0">
                  <a:moveTo>
                    <a:pt x="500" y="346"/>
                  </a:moveTo>
                  <a:cubicBezTo>
                    <a:pt x="608" y="346"/>
                    <a:pt x="679" y="441"/>
                    <a:pt x="679" y="525"/>
                  </a:cubicBezTo>
                  <a:cubicBezTo>
                    <a:pt x="679" y="608"/>
                    <a:pt x="608" y="703"/>
                    <a:pt x="500" y="703"/>
                  </a:cubicBezTo>
                  <a:cubicBezTo>
                    <a:pt x="393" y="703"/>
                    <a:pt x="322" y="608"/>
                    <a:pt x="322" y="525"/>
                  </a:cubicBezTo>
                  <a:cubicBezTo>
                    <a:pt x="322" y="441"/>
                    <a:pt x="417" y="346"/>
                    <a:pt x="500" y="346"/>
                  </a:cubicBezTo>
                  <a:close/>
                  <a:moveTo>
                    <a:pt x="500" y="1"/>
                  </a:moveTo>
                  <a:cubicBezTo>
                    <a:pt x="215" y="1"/>
                    <a:pt x="0" y="227"/>
                    <a:pt x="0" y="513"/>
                  </a:cubicBezTo>
                  <a:cubicBezTo>
                    <a:pt x="0" y="787"/>
                    <a:pt x="215" y="1013"/>
                    <a:pt x="500" y="1013"/>
                  </a:cubicBezTo>
                  <a:cubicBezTo>
                    <a:pt x="786" y="1013"/>
                    <a:pt x="1001" y="787"/>
                    <a:pt x="1001" y="513"/>
                  </a:cubicBezTo>
                  <a:cubicBezTo>
                    <a:pt x="1001" y="227"/>
                    <a:pt x="786" y="1"/>
                    <a:pt x="5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29"/>
            <p:cNvSpPr/>
            <p:nvPr/>
          </p:nvSpPr>
          <p:spPr>
            <a:xfrm>
              <a:off x="1449330" y="1765205"/>
              <a:ext cx="31862" cy="31862"/>
            </a:xfrm>
            <a:custGeom>
              <a:avLst/>
              <a:gdLst/>
              <a:ahLst/>
              <a:cxnLst/>
              <a:rect l="l" t="t" r="r" b="b"/>
              <a:pathLst>
                <a:path w="1001" h="1001" extrusionOk="0">
                  <a:moveTo>
                    <a:pt x="500" y="322"/>
                  </a:moveTo>
                  <a:cubicBezTo>
                    <a:pt x="608" y="322"/>
                    <a:pt x="679" y="417"/>
                    <a:pt x="679" y="501"/>
                  </a:cubicBezTo>
                  <a:cubicBezTo>
                    <a:pt x="691" y="608"/>
                    <a:pt x="608" y="679"/>
                    <a:pt x="500" y="679"/>
                  </a:cubicBezTo>
                  <a:cubicBezTo>
                    <a:pt x="393" y="679"/>
                    <a:pt x="322" y="584"/>
                    <a:pt x="322" y="501"/>
                  </a:cubicBezTo>
                  <a:cubicBezTo>
                    <a:pt x="322" y="393"/>
                    <a:pt x="417" y="322"/>
                    <a:pt x="500" y="322"/>
                  </a:cubicBezTo>
                  <a:close/>
                  <a:moveTo>
                    <a:pt x="500" y="1"/>
                  </a:moveTo>
                  <a:cubicBezTo>
                    <a:pt x="215" y="1"/>
                    <a:pt x="0" y="215"/>
                    <a:pt x="0" y="501"/>
                  </a:cubicBezTo>
                  <a:cubicBezTo>
                    <a:pt x="0" y="786"/>
                    <a:pt x="215" y="1001"/>
                    <a:pt x="500" y="1001"/>
                  </a:cubicBezTo>
                  <a:cubicBezTo>
                    <a:pt x="786" y="1001"/>
                    <a:pt x="1001" y="786"/>
                    <a:pt x="1001" y="501"/>
                  </a:cubicBezTo>
                  <a:cubicBezTo>
                    <a:pt x="1001" y="215"/>
                    <a:pt x="786" y="1"/>
                    <a:pt x="5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29"/>
            <p:cNvSpPr/>
            <p:nvPr/>
          </p:nvSpPr>
          <p:spPr>
            <a:xfrm>
              <a:off x="1493287" y="1665927"/>
              <a:ext cx="59522" cy="10631"/>
            </a:xfrm>
            <a:custGeom>
              <a:avLst/>
              <a:gdLst/>
              <a:ahLst/>
              <a:cxnLst/>
              <a:rect l="l" t="t" r="r" b="b"/>
              <a:pathLst>
                <a:path w="1870" h="334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62"/>
                    <a:pt x="72" y="333"/>
                    <a:pt x="167" y="333"/>
                  </a:cubicBezTo>
                  <a:lnTo>
                    <a:pt x="1703" y="333"/>
                  </a:lnTo>
                  <a:cubicBezTo>
                    <a:pt x="1798" y="333"/>
                    <a:pt x="1870" y="262"/>
                    <a:pt x="1870" y="167"/>
                  </a:cubicBezTo>
                  <a:cubicBezTo>
                    <a:pt x="1870" y="72"/>
                    <a:pt x="1798" y="0"/>
                    <a:pt x="17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29"/>
            <p:cNvSpPr/>
            <p:nvPr/>
          </p:nvSpPr>
          <p:spPr>
            <a:xfrm>
              <a:off x="1493287" y="1687890"/>
              <a:ext cx="98578" cy="10281"/>
            </a:xfrm>
            <a:custGeom>
              <a:avLst/>
              <a:gdLst/>
              <a:ahLst/>
              <a:cxnLst/>
              <a:rect l="l" t="t" r="r" b="b"/>
              <a:pathLst>
                <a:path w="3097" h="323" extrusionOk="0">
                  <a:moveTo>
                    <a:pt x="167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51"/>
                    <a:pt x="72" y="322"/>
                    <a:pt x="167" y="322"/>
                  </a:cubicBezTo>
                  <a:lnTo>
                    <a:pt x="2929" y="322"/>
                  </a:lnTo>
                  <a:cubicBezTo>
                    <a:pt x="3025" y="322"/>
                    <a:pt x="3096" y="251"/>
                    <a:pt x="3096" y="167"/>
                  </a:cubicBezTo>
                  <a:cubicBezTo>
                    <a:pt x="3096" y="72"/>
                    <a:pt x="3025" y="1"/>
                    <a:pt x="29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29"/>
            <p:cNvSpPr/>
            <p:nvPr/>
          </p:nvSpPr>
          <p:spPr>
            <a:xfrm>
              <a:off x="1493287" y="1715168"/>
              <a:ext cx="59522" cy="10663"/>
            </a:xfrm>
            <a:custGeom>
              <a:avLst/>
              <a:gdLst/>
              <a:ahLst/>
              <a:cxnLst/>
              <a:rect l="l" t="t" r="r" b="b"/>
              <a:pathLst>
                <a:path w="1870" h="335" extrusionOk="0">
                  <a:moveTo>
                    <a:pt x="167" y="1"/>
                  </a:moveTo>
                  <a:cubicBezTo>
                    <a:pt x="72" y="1"/>
                    <a:pt x="1" y="84"/>
                    <a:pt x="1" y="168"/>
                  </a:cubicBezTo>
                  <a:cubicBezTo>
                    <a:pt x="1" y="263"/>
                    <a:pt x="72" y="334"/>
                    <a:pt x="167" y="334"/>
                  </a:cubicBezTo>
                  <a:lnTo>
                    <a:pt x="1703" y="334"/>
                  </a:lnTo>
                  <a:cubicBezTo>
                    <a:pt x="1798" y="334"/>
                    <a:pt x="1870" y="263"/>
                    <a:pt x="1870" y="168"/>
                  </a:cubicBezTo>
                  <a:cubicBezTo>
                    <a:pt x="1870" y="84"/>
                    <a:pt x="1798" y="1"/>
                    <a:pt x="17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29"/>
            <p:cNvSpPr/>
            <p:nvPr/>
          </p:nvSpPr>
          <p:spPr>
            <a:xfrm>
              <a:off x="1493287" y="1737545"/>
              <a:ext cx="98578" cy="10631"/>
            </a:xfrm>
            <a:custGeom>
              <a:avLst/>
              <a:gdLst/>
              <a:ahLst/>
              <a:cxnLst/>
              <a:rect l="l" t="t" r="r" b="b"/>
              <a:pathLst>
                <a:path w="3097" h="334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34"/>
                    <a:pt x="167" y="334"/>
                  </a:cubicBezTo>
                  <a:lnTo>
                    <a:pt x="2929" y="334"/>
                  </a:lnTo>
                  <a:cubicBezTo>
                    <a:pt x="3025" y="334"/>
                    <a:pt x="3096" y="250"/>
                    <a:pt x="3096" y="167"/>
                  </a:cubicBezTo>
                  <a:cubicBezTo>
                    <a:pt x="3096" y="72"/>
                    <a:pt x="3025" y="0"/>
                    <a:pt x="29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29"/>
            <p:cNvSpPr/>
            <p:nvPr/>
          </p:nvSpPr>
          <p:spPr>
            <a:xfrm>
              <a:off x="1493287" y="1765205"/>
              <a:ext cx="59522" cy="10249"/>
            </a:xfrm>
            <a:custGeom>
              <a:avLst/>
              <a:gdLst/>
              <a:ahLst/>
              <a:cxnLst/>
              <a:rect l="l" t="t" r="r" b="b"/>
              <a:pathLst>
                <a:path w="1870" h="322" extrusionOk="0">
                  <a:moveTo>
                    <a:pt x="167" y="1"/>
                  </a:moveTo>
                  <a:cubicBezTo>
                    <a:pt x="72" y="1"/>
                    <a:pt x="1" y="72"/>
                    <a:pt x="1" y="155"/>
                  </a:cubicBezTo>
                  <a:cubicBezTo>
                    <a:pt x="1" y="251"/>
                    <a:pt x="72" y="322"/>
                    <a:pt x="167" y="322"/>
                  </a:cubicBezTo>
                  <a:lnTo>
                    <a:pt x="1703" y="322"/>
                  </a:lnTo>
                  <a:cubicBezTo>
                    <a:pt x="1798" y="322"/>
                    <a:pt x="1870" y="251"/>
                    <a:pt x="1870" y="155"/>
                  </a:cubicBezTo>
                  <a:cubicBezTo>
                    <a:pt x="1870" y="72"/>
                    <a:pt x="1798" y="1"/>
                    <a:pt x="17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29"/>
            <p:cNvSpPr/>
            <p:nvPr/>
          </p:nvSpPr>
          <p:spPr>
            <a:xfrm>
              <a:off x="1493287" y="1786818"/>
              <a:ext cx="98578" cy="10631"/>
            </a:xfrm>
            <a:custGeom>
              <a:avLst/>
              <a:gdLst/>
              <a:ahLst/>
              <a:cxnLst/>
              <a:rect l="l" t="t" r="r" b="b"/>
              <a:pathLst>
                <a:path w="3097" h="334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34"/>
                    <a:pt x="167" y="334"/>
                  </a:cubicBezTo>
                  <a:lnTo>
                    <a:pt x="2929" y="334"/>
                  </a:lnTo>
                  <a:cubicBezTo>
                    <a:pt x="3025" y="334"/>
                    <a:pt x="3096" y="250"/>
                    <a:pt x="3096" y="167"/>
                  </a:cubicBezTo>
                  <a:cubicBezTo>
                    <a:pt x="3096" y="72"/>
                    <a:pt x="3025" y="0"/>
                    <a:pt x="29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29"/>
            <p:cNvSpPr/>
            <p:nvPr/>
          </p:nvSpPr>
          <p:spPr>
            <a:xfrm>
              <a:off x="1493287" y="1583679"/>
              <a:ext cx="98578" cy="10249"/>
            </a:xfrm>
            <a:custGeom>
              <a:avLst/>
              <a:gdLst/>
              <a:ahLst/>
              <a:cxnLst/>
              <a:rect l="l" t="t" r="r" b="b"/>
              <a:pathLst>
                <a:path w="3097" h="322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67" y="322"/>
                  </a:cubicBezTo>
                  <a:lnTo>
                    <a:pt x="2929" y="322"/>
                  </a:lnTo>
                  <a:cubicBezTo>
                    <a:pt x="3025" y="322"/>
                    <a:pt x="3096" y="250"/>
                    <a:pt x="3096" y="167"/>
                  </a:cubicBezTo>
                  <a:cubicBezTo>
                    <a:pt x="3096" y="72"/>
                    <a:pt x="3025" y="0"/>
                    <a:pt x="29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29"/>
            <p:cNvSpPr/>
            <p:nvPr/>
          </p:nvSpPr>
          <p:spPr>
            <a:xfrm>
              <a:off x="1449330" y="1632951"/>
              <a:ext cx="142535" cy="10249"/>
            </a:xfrm>
            <a:custGeom>
              <a:avLst/>
              <a:gdLst/>
              <a:ahLst/>
              <a:cxnLst/>
              <a:rect l="l" t="t" r="r" b="b"/>
              <a:pathLst>
                <a:path w="4478" h="322" extrusionOk="0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22"/>
                    <a:pt x="155" y="322"/>
                  </a:cubicBezTo>
                  <a:lnTo>
                    <a:pt x="4310" y="322"/>
                  </a:lnTo>
                  <a:cubicBezTo>
                    <a:pt x="4406" y="322"/>
                    <a:pt x="4477" y="250"/>
                    <a:pt x="4477" y="167"/>
                  </a:cubicBezTo>
                  <a:cubicBezTo>
                    <a:pt x="4477" y="72"/>
                    <a:pt x="4406" y="0"/>
                    <a:pt x="43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29"/>
            <p:cNvSpPr/>
            <p:nvPr/>
          </p:nvSpPr>
          <p:spPr>
            <a:xfrm>
              <a:off x="1493287" y="1605291"/>
              <a:ext cx="26928" cy="10631"/>
            </a:xfrm>
            <a:custGeom>
              <a:avLst/>
              <a:gdLst/>
              <a:ahLst/>
              <a:cxnLst/>
              <a:rect l="l" t="t" r="r" b="b"/>
              <a:pathLst>
                <a:path w="846" h="334" extrusionOk="0">
                  <a:moveTo>
                    <a:pt x="167" y="0"/>
                  </a:moveTo>
                  <a:cubicBezTo>
                    <a:pt x="72" y="0"/>
                    <a:pt x="1" y="83"/>
                    <a:pt x="1" y="167"/>
                  </a:cubicBezTo>
                  <a:cubicBezTo>
                    <a:pt x="1" y="262"/>
                    <a:pt x="72" y="333"/>
                    <a:pt x="167" y="333"/>
                  </a:cubicBezTo>
                  <a:lnTo>
                    <a:pt x="679" y="333"/>
                  </a:lnTo>
                  <a:cubicBezTo>
                    <a:pt x="774" y="333"/>
                    <a:pt x="846" y="262"/>
                    <a:pt x="846" y="167"/>
                  </a:cubicBezTo>
                  <a:cubicBezTo>
                    <a:pt x="846" y="83"/>
                    <a:pt x="774" y="0"/>
                    <a:pt x="6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29"/>
            <p:cNvSpPr/>
            <p:nvPr/>
          </p:nvSpPr>
          <p:spPr>
            <a:xfrm>
              <a:off x="1531579" y="1605291"/>
              <a:ext cx="26928" cy="10631"/>
            </a:xfrm>
            <a:custGeom>
              <a:avLst/>
              <a:gdLst/>
              <a:ahLst/>
              <a:cxnLst/>
              <a:rect l="l" t="t" r="r" b="b"/>
              <a:pathLst>
                <a:path w="846" h="334" extrusionOk="0">
                  <a:moveTo>
                    <a:pt x="167" y="0"/>
                  </a:moveTo>
                  <a:cubicBezTo>
                    <a:pt x="71" y="0"/>
                    <a:pt x="0" y="83"/>
                    <a:pt x="0" y="167"/>
                  </a:cubicBezTo>
                  <a:cubicBezTo>
                    <a:pt x="0" y="262"/>
                    <a:pt x="71" y="333"/>
                    <a:pt x="167" y="333"/>
                  </a:cubicBezTo>
                  <a:lnTo>
                    <a:pt x="691" y="333"/>
                  </a:lnTo>
                  <a:cubicBezTo>
                    <a:pt x="774" y="333"/>
                    <a:pt x="845" y="262"/>
                    <a:pt x="845" y="167"/>
                  </a:cubicBezTo>
                  <a:cubicBezTo>
                    <a:pt x="845" y="83"/>
                    <a:pt x="774" y="0"/>
                    <a:pt x="6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29"/>
            <p:cNvSpPr/>
            <p:nvPr/>
          </p:nvSpPr>
          <p:spPr>
            <a:xfrm>
              <a:off x="1449712" y="1583679"/>
              <a:ext cx="32244" cy="32244"/>
            </a:xfrm>
            <a:custGeom>
              <a:avLst/>
              <a:gdLst/>
              <a:ahLst/>
              <a:cxnLst/>
              <a:rect l="l" t="t" r="r" b="b"/>
              <a:pathLst>
                <a:path w="1013" h="1013" extrusionOk="0">
                  <a:moveTo>
                    <a:pt x="679" y="310"/>
                  </a:moveTo>
                  <a:lnTo>
                    <a:pt x="679" y="679"/>
                  </a:lnTo>
                  <a:lnTo>
                    <a:pt x="310" y="679"/>
                  </a:lnTo>
                  <a:lnTo>
                    <a:pt x="310" y="310"/>
                  </a:lnTo>
                  <a:close/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846"/>
                  </a:lnTo>
                  <a:cubicBezTo>
                    <a:pt x="0" y="941"/>
                    <a:pt x="72" y="1012"/>
                    <a:pt x="155" y="1012"/>
                  </a:cubicBezTo>
                  <a:lnTo>
                    <a:pt x="846" y="1012"/>
                  </a:lnTo>
                  <a:cubicBezTo>
                    <a:pt x="941" y="1012"/>
                    <a:pt x="1012" y="941"/>
                    <a:pt x="1012" y="846"/>
                  </a:cubicBezTo>
                  <a:lnTo>
                    <a:pt x="1012" y="167"/>
                  </a:lnTo>
                  <a:cubicBezTo>
                    <a:pt x="989" y="60"/>
                    <a:pt x="941" y="0"/>
                    <a:pt x="8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4" name="Google Shape;674;p29"/>
          <p:cNvGrpSpPr/>
          <p:nvPr/>
        </p:nvGrpSpPr>
        <p:grpSpPr>
          <a:xfrm>
            <a:off x="1609473" y="3812753"/>
            <a:ext cx="359679" cy="321833"/>
            <a:chOff x="4670239" y="1541599"/>
            <a:chExt cx="359679" cy="321833"/>
          </a:xfrm>
        </p:grpSpPr>
        <p:sp>
          <p:nvSpPr>
            <p:cNvPr id="675" name="Google Shape;675;p29"/>
            <p:cNvSpPr/>
            <p:nvPr/>
          </p:nvSpPr>
          <p:spPr>
            <a:xfrm>
              <a:off x="4818790" y="1606787"/>
              <a:ext cx="28838" cy="49687"/>
            </a:xfrm>
            <a:custGeom>
              <a:avLst/>
              <a:gdLst/>
              <a:ahLst/>
              <a:cxnLst/>
              <a:rect l="l" t="t" r="r" b="b"/>
              <a:pathLst>
                <a:path w="906" h="1561" extrusionOk="0">
                  <a:moveTo>
                    <a:pt x="429" y="298"/>
                  </a:moveTo>
                  <a:lnTo>
                    <a:pt x="429" y="584"/>
                  </a:lnTo>
                  <a:cubicBezTo>
                    <a:pt x="310" y="537"/>
                    <a:pt x="287" y="489"/>
                    <a:pt x="287" y="429"/>
                  </a:cubicBezTo>
                  <a:cubicBezTo>
                    <a:pt x="287" y="346"/>
                    <a:pt x="358" y="310"/>
                    <a:pt x="429" y="298"/>
                  </a:cubicBezTo>
                  <a:close/>
                  <a:moveTo>
                    <a:pt x="537" y="882"/>
                  </a:moveTo>
                  <a:cubicBezTo>
                    <a:pt x="656" y="929"/>
                    <a:pt x="680" y="989"/>
                    <a:pt x="680" y="1060"/>
                  </a:cubicBezTo>
                  <a:cubicBezTo>
                    <a:pt x="680" y="1132"/>
                    <a:pt x="620" y="1191"/>
                    <a:pt x="537" y="1203"/>
                  </a:cubicBezTo>
                  <a:lnTo>
                    <a:pt x="537" y="882"/>
                  </a:lnTo>
                  <a:close/>
                  <a:moveTo>
                    <a:pt x="477" y="1"/>
                  </a:moveTo>
                  <a:cubicBezTo>
                    <a:pt x="441" y="1"/>
                    <a:pt x="418" y="13"/>
                    <a:pt x="418" y="48"/>
                  </a:cubicBezTo>
                  <a:lnTo>
                    <a:pt x="418" y="108"/>
                  </a:lnTo>
                  <a:cubicBezTo>
                    <a:pt x="191" y="132"/>
                    <a:pt x="48" y="251"/>
                    <a:pt x="48" y="477"/>
                  </a:cubicBezTo>
                  <a:cubicBezTo>
                    <a:pt x="48" y="715"/>
                    <a:pt x="227" y="787"/>
                    <a:pt x="418" y="870"/>
                  </a:cubicBezTo>
                  <a:lnTo>
                    <a:pt x="418" y="1239"/>
                  </a:lnTo>
                  <a:cubicBezTo>
                    <a:pt x="310" y="1215"/>
                    <a:pt x="263" y="1191"/>
                    <a:pt x="179" y="1120"/>
                  </a:cubicBezTo>
                  <a:cubicBezTo>
                    <a:pt x="159" y="1104"/>
                    <a:pt x="138" y="1096"/>
                    <a:pt x="118" y="1096"/>
                  </a:cubicBezTo>
                  <a:cubicBezTo>
                    <a:pt x="93" y="1096"/>
                    <a:pt x="69" y="1110"/>
                    <a:pt x="48" y="1144"/>
                  </a:cubicBezTo>
                  <a:cubicBezTo>
                    <a:pt x="1" y="1203"/>
                    <a:pt x="1" y="1263"/>
                    <a:pt x="48" y="1310"/>
                  </a:cubicBezTo>
                  <a:cubicBezTo>
                    <a:pt x="120" y="1418"/>
                    <a:pt x="287" y="1465"/>
                    <a:pt x="418" y="1465"/>
                  </a:cubicBezTo>
                  <a:lnTo>
                    <a:pt x="418" y="1513"/>
                  </a:lnTo>
                  <a:cubicBezTo>
                    <a:pt x="418" y="1549"/>
                    <a:pt x="441" y="1560"/>
                    <a:pt x="477" y="1560"/>
                  </a:cubicBezTo>
                  <a:cubicBezTo>
                    <a:pt x="501" y="1560"/>
                    <a:pt x="537" y="1549"/>
                    <a:pt x="537" y="1513"/>
                  </a:cubicBezTo>
                  <a:lnTo>
                    <a:pt x="537" y="1429"/>
                  </a:lnTo>
                  <a:cubicBezTo>
                    <a:pt x="727" y="1406"/>
                    <a:pt x="894" y="1263"/>
                    <a:pt x="894" y="1025"/>
                  </a:cubicBezTo>
                  <a:cubicBezTo>
                    <a:pt x="906" y="787"/>
                    <a:pt x="763" y="703"/>
                    <a:pt x="549" y="632"/>
                  </a:cubicBezTo>
                  <a:lnTo>
                    <a:pt x="549" y="286"/>
                  </a:lnTo>
                  <a:cubicBezTo>
                    <a:pt x="596" y="286"/>
                    <a:pt x="644" y="298"/>
                    <a:pt x="680" y="334"/>
                  </a:cubicBezTo>
                  <a:cubicBezTo>
                    <a:pt x="707" y="341"/>
                    <a:pt x="738" y="363"/>
                    <a:pt x="771" y="363"/>
                  </a:cubicBezTo>
                  <a:cubicBezTo>
                    <a:pt x="795" y="363"/>
                    <a:pt x="821" y="351"/>
                    <a:pt x="846" y="310"/>
                  </a:cubicBezTo>
                  <a:cubicBezTo>
                    <a:pt x="882" y="275"/>
                    <a:pt x="894" y="215"/>
                    <a:pt x="834" y="167"/>
                  </a:cubicBezTo>
                  <a:cubicBezTo>
                    <a:pt x="763" y="108"/>
                    <a:pt x="644" y="96"/>
                    <a:pt x="537" y="96"/>
                  </a:cubicBezTo>
                  <a:lnTo>
                    <a:pt x="537" y="48"/>
                  </a:lnTo>
                  <a:cubicBezTo>
                    <a:pt x="537" y="13"/>
                    <a:pt x="501" y="1"/>
                    <a:pt x="4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29"/>
            <p:cNvSpPr/>
            <p:nvPr/>
          </p:nvSpPr>
          <p:spPr>
            <a:xfrm>
              <a:off x="4875256" y="1557896"/>
              <a:ext cx="82281" cy="82663"/>
            </a:xfrm>
            <a:custGeom>
              <a:avLst/>
              <a:gdLst/>
              <a:ahLst/>
              <a:cxnLst/>
              <a:rect l="l" t="t" r="r" b="b"/>
              <a:pathLst>
                <a:path w="2585" h="2597" extrusionOk="0">
                  <a:moveTo>
                    <a:pt x="1287" y="310"/>
                  </a:moveTo>
                  <a:cubicBezTo>
                    <a:pt x="1823" y="310"/>
                    <a:pt x="2275" y="751"/>
                    <a:pt x="2275" y="1299"/>
                  </a:cubicBezTo>
                  <a:cubicBezTo>
                    <a:pt x="2263" y="1834"/>
                    <a:pt x="1823" y="2275"/>
                    <a:pt x="1287" y="2275"/>
                  </a:cubicBezTo>
                  <a:cubicBezTo>
                    <a:pt x="751" y="2275"/>
                    <a:pt x="310" y="1846"/>
                    <a:pt x="310" y="1299"/>
                  </a:cubicBezTo>
                  <a:cubicBezTo>
                    <a:pt x="310" y="763"/>
                    <a:pt x="739" y="310"/>
                    <a:pt x="1287" y="310"/>
                  </a:cubicBezTo>
                  <a:close/>
                  <a:moveTo>
                    <a:pt x="1287" y="1"/>
                  </a:moveTo>
                  <a:cubicBezTo>
                    <a:pt x="572" y="1"/>
                    <a:pt x="1" y="584"/>
                    <a:pt x="1" y="1299"/>
                  </a:cubicBezTo>
                  <a:cubicBezTo>
                    <a:pt x="1" y="2013"/>
                    <a:pt x="572" y="2596"/>
                    <a:pt x="1287" y="2596"/>
                  </a:cubicBezTo>
                  <a:cubicBezTo>
                    <a:pt x="2001" y="2596"/>
                    <a:pt x="2585" y="2013"/>
                    <a:pt x="2585" y="1299"/>
                  </a:cubicBezTo>
                  <a:cubicBezTo>
                    <a:pt x="2585" y="584"/>
                    <a:pt x="2001" y="1"/>
                    <a:pt x="12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29"/>
            <p:cNvSpPr/>
            <p:nvPr/>
          </p:nvSpPr>
          <p:spPr>
            <a:xfrm>
              <a:off x="4775215" y="1541599"/>
              <a:ext cx="199001" cy="147850"/>
            </a:xfrm>
            <a:custGeom>
              <a:avLst/>
              <a:gdLst/>
              <a:ahLst/>
              <a:cxnLst/>
              <a:rect l="l" t="t" r="r" b="b"/>
              <a:pathLst>
                <a:path w="6252" h="4645" extrusionOk="0">
                  <a:moveTo>
                    <a:pt x="1834" y="1811"/>
                  </a:moveTo>
                  <a:cubicBezTo>
                    <a:pt x="2168" y="1811"/>
                    <a:pt x="2465" y="1989"/>
                    <a:pt x="2644" y="2239"/>
                  </a:cubicBezTo>
                  <a:cubicBezTo>
                    <a:pt x="2680" y="2394"/>
                    <a:pt x="2739" y="2525"/>
                    <a:pt x="2799" y="2656"/>
                  </a:cubicBezTo>
                  <a:cubicBezTo>
                    <a:pt x="2799" y="2704"/>
                    <a:pt x="2811" y="2751"/>
                    <a:pt x="2811" y="2787"/>
                  </a:cubicBezTo>
                  <a:cubicBezTo>
                    <a:pt x="2811" y="3335"/>
                    <a:pt x="2382" y="3775"/>
                    <a:pt x="1834" y="3775"/>
                  </a:cubicBezTo>
                  <a:cubicBezTo>
                    <a:pt x="1298" y="3775"/>
                    <a:pt x="846" y="3347"/>
                    <a:pt x="846" y="2787"/>
                  </a:cubicBezTo>
                  <a:cubicBezTo>
                    <a:pt x="846" y="2251"/>
                    <a:pt x="1275" y="1811"/>
                    <a:pt x="1834" y="1811"/>
                  </a:cubicBezTo>
                  <a:close/>
                  <a:moveTo>
                    <a:pt x="1834" y="1263"/>
                  </a:moveTo>
                  <a:cubicBezTo>
                    <a:pt x="2108" y="1263"/>
                    <a:pt x="2382" y="1334"/>
                    <a:pt x="2620" y="1489"/>
                  </a:cubicBezTo>
                  <a:cubicBezTo>
                    <a:pt x="2608" y="1561"/>
                    <a:pt x="2608" y="1644"/>
                    <a:pt x="2584" y="1727"/>
                  </a:cubicBezTo>
                  <a:cubicBezTo>
                    <a:pt x="2382" y="1572"/>
                    <a:pt x="2108" y="1465"/>
                    <a:pt x="1822" y="1465"/>
                  </a:cubicBezTo>
                  <a:cubicBezTo>
                    <a:pt x="1120" y="1465"/>
                    <a:pt x="536" y="2049"/>
                    <a:pt x="536" y="2763"/>
                  </a:cubicBezTo>
                  <a:cubicBezTo>
                    <a:pt x="536" y="3477"/>
                    <a:pt x="1108" y="4061"/>
                    <a:pt x="1822" y="4061"/>
                  </a:cubicBezTo>
                  <a:cubicBezTo>
                    <a:pt x="2453" y="4061"/>
                    <a:pt x="2953" y="3632"/>
                    <a:pt x="3096" y="3049"/>
                  </a:cubicBezTo>
                  <a:cubicBezTo>
                    <a:pt x="3156" y="3108"/>
                    <a:pt x="3215" y="3156"/>
                    <a:pt x="3275" y="3216"/>
                  </a:cubicBezTo>
                  <a:cubicBezTo>
                    <a:pt x="3084" y="3870"/>
                    <a:pt x="2501" y="4299"/>
                    <a:pt x="1834" y="4299"/>
                  </a:cubicBezTo>
                  <a:cubicBezTo>
                    <a:pt x="1001" y="4299"/>
                    <a:pt x="310" y="3608"/>
                    <a:pt x="310" y="2775"/>
                  </a:cubicBezTo>
                  <a:cubicBezTo>
                    <a:pt x="310" y="1942"/>
                    <a:pt x="1001" y="1263"/>
                    <a:pt x="1834" y="1263"/>
                  </a:cubicBezTo>
                  <a:close/>
                  <a:moveTo>
                    <a:pt x="4430" y="1"/>
                  </a:moveTo>
                  <a:cubicBezTo>
                    <a:pt x="3644" y="1"/>
                    <a:pt x="2977" y="501"/>
                    <a:pt x="2703" y="1203"/>
                  </a:cubicBezTo>
                  <a:cubicBezTo>
                    <a:pt x="2441" y="1049"/>
                    <a:pt x="2144" y="977"/>
                    <a:pt x="1834" y="977"/>
                  </a:cubicBezTo>
                  <a:cubicBezTo>
                    <a:pt x="822" y="977"/>
                    <a:pt x="1" y="1799"/>
                    <a:pt x="1" y="2811"/>
                  </a:cubicBezTo>
                  <a:cubicBezTo>
                    <a:pt x="1" y="3823"/>
                    <a:pt x="822" y="4644"/>
                    <a:pt x="1834" y="4644"/>
                  </a:cubicBezTo>
                  <a:cubicBezTo>
                    <a:pt x="2608" y="4644"/>
                    <a:pt x="3287" y="4168"/>
                    <a:pt x="3561" y="3430"/>
                  </a:cubicBezTo>
                  <a:cubicBezTo>
                    <a:pt x="3811" y="3573"/>
                    <a:pt x="4108" y="3656"/>
                    <a:pt x="4430" y="3656"/>
                  </a:cubicBezTo>
                  <a:cubicBezTo>
                    <a:pt x="4846" y="3656"/>
                    <a:pt x="5251" y="3513"/>
                    <a:pt x="5585" y="3251"/>
                  </a:cubicBezTo>
                  <a:cubicBezTo>
                    <a:pt x="5894" y="3001"/>
                    <a:pt x="6132" y="2632"/>
                    <a:pt x="6216" y="2239"/>
                  </a:cubicBezTo>
                  <a:cubicBezTo>
                    <a:pt x="6228" y="2144"/>
                    <a:pt x="6192" y="2049"/>
                    <a:pt x="6097" y="2037"/>
                  </a:cubicBezTo>
                  <a:cubicBezTo>
                    <a:pt x="6086" y="2035"/>
                    <a:pt x="6076" y="2035"/>
                    <a:pt x="6065" y="2035"/>
                  </a:cubicBezTo>
                  <a:cubicBezTo>
                    <a:pt x="5991" y="2035"/>
                    <a:pt x="5917" y="2072"/>
                    <a:pt x="5906" y="2156"/>
                  </a:cubicBezTo>
                  <a:cubicBezTo>
                    <a:pt x="5739" y="2835"/>
                    <a:pt x="5144" y="3335"/>
                    <a:pt x="4430" y="3335"/>
                  </a:cubicBezTo>
                  <a:cubicBezTo>
                    <a:pt x="3882" y="3335"/>
                    <a:pt x="3394" y="3037"/>
                    <a:pt x="3120" y="2561"/>
                  </a:cubicBezTo>
                  <a:cubicBezTo>
                    <a:pt x="3096" y="2406"/>
                    <a:pt x="3037" y="2263"/>
                    <a:pt x="2965" y="2120"/>
                  </a:cubicBezTo>
                  <a:cubicBezTo>
                    <a:pt x="2763" y="1191"/>
                    <a:pt x="3477" y="310"/>
                    <a:pt x="4430" y="310"/>
                  </a:cubicBezTo>
                  <a:cubicBezTo>
                    <a:pt x="5144" y="310"/>
                    <a:pt x="5739" y="787"/>
                    <a:pt x="5906" y="1489"/>
                  </a:cubicBezTo>
                  <a:cubicBezTo>
                    <a:pt x="5916" y="1560"/>
                    <a:pt x="5986" y="1613"/>
                    <a:pt x="6058" y="1613"/>
                  </a:cubicBezTo>
                  <a:cubicBezTo>
                    <a:pt x="6071" y="1613"/>
                    <a:pt x="6084" y="1612"/>
                    <a:pt x="6097" y="1608"/>
                  </a:cubicBezTo>
                  <a:cubicBezTo>
                    <a:pt x="6192" y="1584"/>
                    <a:pt x="6251" y="1501"/>
                    <a:pt x="6216" y="1406"/>
                  </a:cubicBezTo>
                  <a:cubicBezTo>
                    <a:pt x="6132" y="1013"/>
                    <a:pt x="5906" y="656"/>
                    <a:pt x="5585" y="394"/>
                  </a:cubicBezTo>
                  <a:cubicBezTo>
                    <a:pt x="5251" y="132"/>
                    <a:pt x="4846" y="1"/>
                    <a:pt x="44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29"/>
            <p:cNvSpPr/>
            <p:nvPr/>
          </p:nvSpPr>
          <p:spPr>
            <a:xfrm>
              <a:off x="4901803" y="1574957"/>
              <a:ext cx="28838" cy="50069"/>
            </a:xfrm>
            <a:custGeom>
              <a:avLst/>
              <a:gdLst/>
              <a:ahLst/>
              <a:cxnLst/>
              <a:rect l="l" t="t" r="r" b="b"/>
              <a:pathLst>
                <a:path w="906" h="1573" extrusionOk="0">
                  <a:moveTo>
                    <a:pt x="429" y="322"/>
                  </a:moveTo>
                  <a:lnTo>
                    <a:pt x="429" y="596"/>
                  </a:lnTo>
                  <a:cubicBezTo>
                    <a:pt x="310" y="548"/>
                    <a:pt x="274" y="513"/>
                    <a:pt x="274" y="453"/>
                  </a:cubicBezTo>
                  <a:cubicBezTo>
                    <a:pt x="274" y="358"/>
                    <a:pt x="358" y="334"/>
                    <a:pt x="429" y="322"/>
                  </a:cubicBezTo>
                  <a:close/>
                  <a:moveTo>
                    <a:pt x="512" y="894"/>
                  </a:moveTo>
                  <a:cubicBezTo>
                    <a:pt x="631" y="941"/>
                    <a:pt x="667" y="1001"/>
                    <a:pt x="667" y="1072"/>
                  </a:cubicBezTo>
                  <a:cubicBezTo>
                    <a:pt x="667" y="1167"/>
                    <a:pt x="608" y="1215"/>
                    <a:pt x="512" y="1227"/>
                  </a:cubicBezTo>
                  <a:lnTo>
                    <a:pt x="512" y="894"/>
                  </a:lnTo>
                  <a:close/>
                  <a:moveTo>
                    <a:pt x="453" y="1"/>
                  </a:moveTo>
                  <a:cubicBezTo>
                    <a:pt x="429" y="1"/>
                    <a:pt x="393" y="24"/>
                    <a:pt x="393" y="48"/>
                  </a:cubicBezTo>
                  <a:lnTo>
                    <a:pt x="393" y="108"/>
                  </a:lnTo>
                  <a:cubicBezTo>
                    <a:pt x="167" y="132"/>
                    <a:pt x="24" y="251"/>
                    <a:pt x="24" y="477"/>
                  </a:cubicBezTo>
                  <a:cubicBezTo>
                    <a:pt x="24" y="715"/>
                    <a:pt x="203" y="798"/>
                    <a:pt x="393" y="870"/>
                  </a:cubicBezTo>
                  <a:lnTo>
                    <a:pt x="393" y="1239"/>
                  </a:lnTo>
                  <a:cubicBezTo>
                    <a:pt x="286" y="1227"/>
                    <a:pt x="250" y="1179"/>
                    <a:pt x="155" y="1120"/>
                  </a:cubicBezTo>
                  <a:cubicBezTo>
                    <a:pt x="138" y="1108"/>
                    <a:pt x="122" y="1102"/>
                    <a:pt x="106" y="1102"/>
                  </a:cubicBezTo>
                  <a:cubicBezTo>
                    <a:pt x="46" y="1102"/>
                    <a:pt x="0" y="1182"/>
                    <a:pt x="0" y="1239"/>
                  </a:cubicBezTo>
                  <a:cubicBezTo>
                    <a:pt x="0" y="1275"/>
                    <a:pt x="12" y="1298"/>
                    <a:pt x="24" y="1310"/>
                  </a:cubicBezTo>
                  <a:cubicBezTo>
                    <a:pt x="96" y="1417"/>
                    <a:pt x="262" y="1465"/>
                    <a:pt x="393" y="1465"/>
                  </a:cubicBezTo>
                  <a:lnTo>
                    <a:pt x="393" y="1525"/>
                  </a:lnTo>
                  <a:cubicBezTo>
                    <a:pt x="393" y="1548"/>
                    <a:pt x="429" y="1572"/>
                    <a:pt x="453" y="1572"/>
                  </a:cubicBezTo>
                  <a:cubicBezTo>
                    <a:pt x="488" y="1572"/>
                    <a:pt x="512" y="1548"/>
                    <a:pt x="512" y="1525"/>
                  </a:cubicBezTo>
                  <a:lnTo>
                    <a:pt x="512" y="1465"/>
                  </a:lnTo>
                  <a:cubicBezTo>
                    <a:pt x="715" y="1429"/>
                    <a:pt x="869" y="1298"/>
                    <a:pt x="869" y="1060"/>
                  </a:cubicBezTo>
                  <a:cubicBezTo>
                    <a:pt x="905" y="810"/>
                    <a:pt x="739" y="715"/>
                    <a:pt x="536" y="644"/>
                  </a:cubicBezTo>
                  <a:lnTo>
                    <a:pt x="536" y="298"/>
                  </a:lnTo>
                  <a:cubicBezTo>
                    <a:pt x="608" y="298"/>
                    <a:pt x="631" y="322"/>
                    <a:pt x="715" y="358"/>
                  </a:cubicBezTo>
                  <a:cubicBezTo>
                    <a:pt x="728" y="367"/>
                    <a:pt x="742" y="372"/>
                    <a:pt x="758" y="372"/>
                  </a:cubicBezTo>
                  <a:cubicBezTo>
                    <a:pt x="784" y="372"/>
                    <a:pt x="811" y="355"/>
                    <a:pt x="834" y="310"/>
                  </a:cubicBezTo>
                  <a:cubicBezTo>
                    <a:pt x="858" y="274"/>
                    <a:pt x="869" y="215"/>
                    <a:pt x="810" y="167"/>
                  </a:cubicBezTo>
                  <a:cubicBezTo>
                    <a:pt x="739" y="108"/>
                    <a:pt x="619" y="96"/>
                    <a:pt x="512" y="96"/>
                  </a:cubicBezTo>
                  <a:lnTo>
                    <a:pt x="512" y="48"/>
                  </a:lnTo>
                  <a:cubicBezTo>
                    <a:pt x="512" y="24"/>
                    <a:pt x="488" y="1"/>
                    <a:pt x="4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29"/>
            <p:cNvSpPr/>
            <p:nvPr/>
          </p:nvSpPr>
          <p:spPr>
            <a:xfrm>
              <a:off x="4670239" y="1657269"/>
              <a:ext cx="359679" cy="206163"/>
            </a:xfrm>
            <a:custGeom>
              <a:avLst/>
              <a:gdLst/>
              <a:ahLst/>
              <a:cxnLst/>
              <a:rect l="l" t="t" r="r" b="b"/>
              <a:pathLst>
                <a:path w="11300" h="6477" extrusionOk="0">
                  <a:moveTo>
                    <a:pt x="3590" y="1935"/>
                  </a:moveTo>
                  <a:cubicBezTo>
                    <a:pt x="3607" y="1935"/>
                    <a:pt x="3623" y="1948"/>
                    <a:pt x="3632" y="1975"/>
                  </a:cubicBezTo>
                  <a:cubicBezTo>
                    <a:pt x="3715" y="2129"/>
                    <a:pt x="4727" y="4832"/>
                    <a:pt x="4751" y="4939"/>
                  </a:cubicBezTo>
                  <a:cubicBezTo>
                    <a:pt x="4775" y="4951"/>
                    <a:pt x="4751" y="4975"/>
                    <a:pt x="4727" y="4987"/>
                  </a:cubicBezTo>
                  <a:lnTo>
                    <a:pt x="4013" y="5261"/>
                  </a:lnTo>
                  <a:cubicBezTo>
                    <a:pt x="3965" y="5130"/>
                    <a:pt x="2941" y="2403"/>
                    <a:pt x="2870" y="2213"/>
                  </a:cubicBezTo>
                  <a:lnTo>
                    <a:pt x="3572" y="1939"/>
                  </a:lnTo>
                  <a:cubicBezTo>
                    <a:pt x="3578" y="1936"/>
                    <a:pt x="3584" y="1935"/>
                    <a:pt x="3590" y="1935"/>
                  </a:cubicBezTo>
                  <a:close/>
                  <a:moveTo>
                    <a:pt x="2584" y="2308"/>
                  </a:moveTo>
                  <a:lnTo>
                    <a:pt x="3727" y="5368"/>
                  </a:lnTo>
                  <a:cubicBezTo>
                    <a:pt x="3180" y="5570"/>
                    <a:pt x="1810" y="6082"/>
                    <a:pt x="1584" y="6166"/>
                  </a:cubicBezTo>
                  <a:cubicBezTo>
                    <a:pt x="1577" y="6172"/>
                    <a:pt x="1569" y="6175"/>
                    <a:pt x="1560" y="6175"/>
                  </a:cubicBezTo>
                  <a:cubicBezTo>
                    <a:pt x="1537" y="6175"/>
                    <a:pt x="1509" y="6156"/>
                    <a:pt x="1501" y="6130"/>
                  </a:cubicBezTo>
                  <a:lnTo>
                    <a:pt x="394" y="3201"/>
                  </a:lnTo>
                  <a:cubicBezTo>
                    <a:pt x="382" y="3177"/>
                    <a:pt x="394" y="3130"/>
                    <a:pt x="441" y="3118"/>
                  </a:cubicBezTo>
                  <a:cubicBezTo>
                    <a:pt x="1144" y="2844"/>
                    <a:pt x="2096" y="2487"/>
                    <a:pt x="2584" y="2308"/>
                  </a:cubicBezTo>
                  <a:close/>
                  <a:moveTo>
                    <a:pt x="10358" y="1"/>
                  </a:moveTo>
                  <a:cubicBezTo>
                    <a:pt x="10108" y="1"/>
                    <a:pt x="9869" y="131"/>
                    <a:pt x="9692" y="308"/>
                  </a:cubicBezTo>
                  <a:lnTo>
                    <a:pt x="7966" y="1737"/>
                  </a:lnTo>
                  <a:cubicBezTo>
                    <a:pt x="7883" y="1522"/>
                    <a:pt x="7668" y="1308"/>
                    <a:pt x="7263" y="1308"/>
                  </a:cubicBezTo>
                  <a:cubicBezTo>
                    <a:pt x="6756" y="1308"/>
                    <a:pt x="6387" y="1304"/>
                    <a:pt x="6108" y="1304"/>
                  </a:cubicBezTo>
                  <a:cubicBezTo>
                    <a:pt x="5503" y="1304"/>
                    <a:pt x="5318" y="1321"/>
                    <a:pt x="5049" y="1427"/>
                  </a:cubicBezTo>
                  <a:lnTo>
                    <a:pt x="3953" y="1868"/>
                  </a:lnTo>
                  <a:lnTo>
                    <a:pt x="3930" y="1820"/>
                  </a:lnTo>
                  <a:cubicBezTo>
                    <a:pt x="3875" y="1675"/>
                    <a:pt x="3745" y="1592"/>
                    <a:pt x="3597" y="1592"/>
                  </a:cubicBezTo>
                  <a:cubicBezTo>
                    <a:pt x="3550" y="1592"/>
                    <a:pt x="3502" y="1600"/>
                    <a:pt x="3453" y="1618"/>
                  </a:cubicBezTo>
                  <a:lnTo>
                    <a:pt x="2620" y="1927"/>
                  </a:lnTo>
                  <a:cubicBezTo>
                    <a:pt x="2251" y="2058"/>
                    <a:pt x="1108" y="2510"/>
                    <a:pt x="298" y="2808"/>
                  </a:cubicBezTo>
                  <a:cubicBezTo>
                    <a:pt x="96" y="2880"/>
                    <a:pt x="1" y="3106"/>
                    <a:pt x="84" y="3308"/>
                  </a:cubicBezTo>
                  <a:lnTo>
                    <a:pt x="1179" y="6225"/>
                  </a:lnTo>
                  <a:cubicBezTo>
                    <a:pt x="1234" y="6389"/>
                    <a:pt x="1379" y="6476"/>
                    <a:pt x="1540" y="6476"/>
                  </a:cubicBezTo>
                  <a:cubicBezTo>
                    <a:pt x="1590" y="6476"/>
                    <a:pt x="1641" y="6468"/>
                    <a:pt x="1691" y="6451"/>
                  </a:cubicBezTo>
                  <a:cubicBezTo>
                    <a:pt x="1941" y="6368"/>
                    <a:pt x="3608" y="5725"/>
                    <a:pt x="3977" y="5594"/>
                  </a:cubicBezTo>
                  <a:lnTo>
                    <a:pt x="4858" y="5261"/>
                  </a:lnTo>
                  <a:cubicBezTo>
                    <a:pt x="5049" y="5189"/>
                    <a:pt x="5144" y="4975"/>
                    <a:pt x="5061" y="4785"/>
                  </a:cubicBezTo>
                  <a:lnTo>
                    <a:pt x="5049" y="4737"/>
                  </a:lnTo>
                  <a:cubicBezTo>
                    <a:pt x="5620" y="4499"/>
                    <a:pt x="5632" y="4475"/>
                    <a:pt x="6228" y="4475"/>
                  </a:cubicBezTo>
                  <a:cubicBezTo>
                    <a:pt x="6311" y="4475"/>
                    <a:pt x="6394" y="4404"/>
                    <a:pt x="6394" y="4308"/>
                  </a:cubicBezTo>
                  <a:cubicBezTo>
                    <a:pt x="6394" y="4225"/>
                    <a:pt x="6311" y="4142"/>
                    <a:pt x="6228" y="4142"/>
                  </a:cubicBezTo>
                  <a:cubicBezTo>
                    <a:pt x="5585" y="4142"/>
                    <a:pt x="5525" y="4189"/>
                    <a:pt x="4930" y="4439"/>
                  </a:cubicBezTo>
                  <a:lnTo>
                    <a:pt x="4073" y="2153"/>
                  </a:lnTo>
                  <a:lnTo>
                    <a:pt x="5168" y="1689"/>
                  </a:lnTo>
                  <a:cubicBezTo>
                    <a:pt x="5361" y="1615"/>
                    <a:pt x="5513" y="1601"/>
                    <a:pt x="5986" y="1601"/>
                  </a:cubicBezTo>
                  <a:cubicBezTo>
                    <a:pt x="6270" y="1601"/>
                    <a:pt x="6670" y="1606"/>
                    <a:pt x="7263" y="1606"/>
                  </a:cubicBezTo>
                  <a:cubicBezTo>
                    <a:pt x="7442" y="1606"/>
                    <a:pt x="7561" y="1665"/>
                    <a:pt x="7644" y="1784"/>
                  </a:cubicBezTo>
                  <a:cubicBezTo>
                    <a:pt x="7704" y="1868"/>
                    <a:pt x="7704" y="1963"/>
                    <a:pt x="7716" y="1987"/>
                  </a:cubicBezTo>
                  <a:cubicBezTo>
                    <a:pt x="7716" y="2046"/>
                    <a:pt x="7668" y="2344"/>
                    <a:pt x="7382" y="2391"/>
                  </a:cubicBezTo>
                  <a:cubicBezTo>
                    <a:pt x="6942" y="2463"/>
                    <a:pt x="5989" y="2594"/>
                    <a:pt x="5978" y="2594"/>
                  </a:cubicBezTo>
                  <a:cubicBezTo>
                    <a:pt x="5882" y="2606"/>
                    <a:pt x="5823" y="2689"/>
                    <a:pt x="5835" y="2772"/>
                  </a:cubicBezTo>
                  <a:cubicBezTo>
                    <a:pt x="5858" y="2844"/>
                    <a:pt x="5918" y="2903"/>
                    <a:pt x="6001" y="2903"/>
                  </a:cubicBezTo>
                  <a:lnTo>
                    <a:pt x="6037" y="2903"/>
                  </a:lnTo>
                  <a:cubicBezTo>
                    <a:pt x="6049" y="2903"/>
                    <a:pt x="7001" y="2772"/>
                    <a:pt x="7442" y="2701"/>
                  </a:cubicBezTo>
                  <a:cubicBezTo>
                    <a:pt x="7859" y="2630"/>
                    <a:pt x="8014" y="2284"/>
                    <a:pt x="8037" y="2046"/>
                  </a:cubicBezTo>
                  <a:lnTo>
                    <a:pt x="9919" y="498"/>
                  </a:lnTo>
                  <a:cubicBezTo>
                    <a:pt x="10039" y="385"/>
                    <a:pt x="10193" y="287"/>
                    <a:pt x="10356" y="287"/>
                  </a:cubicBezTo>
                  <a:cubicBezTo>
                    <a:pt x="10451" y="287"/>
                    <a:pt x="10549" y="320"/>
                    <a:pt x="10645" y="403"/>
                  </a:cubicBezTo>
                  <a:cubicBezTo>
                    <a:pt x="10942" y="701"/>
                    <a:pt x="10681" y="1058"/>
                    <a:pt x="10597" y="1141"/>
                  </a:cubicBezTo>
                  <a:cubicBezTo>
                    <a:pt x="10526" y="1213"/>
                    <a:pt x="8240" y="3677"/>
                    <a:pt x="8240" y="3677"/>
                  </a:cubicBezTo>
                  <a:cubicBezTo>
                    <a:pt x="7906" y="4070"/>
                    <a:pt x="7466" y="4130"/>
                    <a:pt x="7263" y="4130"/>
                  </a:cubicBezTo>
                  <a:lnTo>
                    <a:pt x="6966" y="4130"/>
                  </a:lnTo>
                  <a:cubicBezTo>
                    <a:pt x="6882" y="4130"/>
                    <a:pt x="6811" y="4201"/>
                    <a:pt x="6811" y="4296"/>
                  </a:cubicBezTo>
                  <a:cubicBezTo>
                    <a:pt x="6811" y="4380"/>
                    <a:pt x="6882" y="4463"/>
                    <a:pt x="6966" y="4463"/>
                  </a:cubicBezTo>
                  <a:lnTo>
                    <a:pt x="7287" y="4463"/>
                  </a:lnTo>
                  <a:cubicBezTo>
                    <a:pt x="7502" y="4439"/>
                    <a:pt x="8061" y="4368"/>
                    <a:pt x="8478" y="3892"/>
                  </a:cubicBezTo>
                  <a:lnTo>
                    <a:pt x="10835" y="1344"/>
                  </a:lnTo>
                  <a:cubicBezTo>
                    <a:pt x="11062" y="1153"/>
                    <a:pt x="11300" y="629"/>
                    <a:pt x="10871" y="213"/>
                  </a:cubicBezTo>
                  <a:cubicBezTo>
                    <a:pt x="10706" y="62"/>
                    <a:pt x="10530" y="1"/>
                    <a:pt x="103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0" name="Google Shape;680;p29"/>
          <p:cNvGrpSpPr/>
          <p:nvPr/>
        </p:nvGrpSpPr>
        <p:grpSpPr>
          <a:xfrm>
            <a:off x="2137076" y="1733670"/>
            <a:ext cx="5397462" cy="713400"/>
            <a:chOff x="2137076" y="1651470"/>
            <a:chExt cx="5397462" cy="713400"/>
          </a:xfrm>
        </p:grpSpPr>
        <p:sp>
          <p:nvSpPr>
            <p:cNvPr id="681" name="Google Shape;681;p29"/>
            <p:cNvSpPr/>
            <p:nvPr/>
          </p:nvSpPr>
          <p:spPr>
            <a:xfrm>
              <a:off x="2137076" y="1651470"/>
              <a:ext cx="2385000" cy="713400"/>
            </a:xfrm>
            <a:prstGeom prst="hexagon">
              <a:avLst>
                <a:gd name="adj" fmla="val 34374"/>
                <a:gd name="vf" fmla="val 115470"/>
              </a:avLst>
            </a:prstGeom>
            <a:solidFill>
              <a:srgbClr val="F3F3F3">
                <a:alpha val="23720"/>
              </a:srgbClr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rPr>
                <a:t>VENUS</a:t>
              </a:r>
              <a:endParaRPr sz="24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endParaRPr>
            </a:p>
          </p:txBody>
        </p:sp>
        <p:sp>
          <p:nvSpPr>
            <p:cNvPr id="682" name="Google Shape;682;p29"/>
            <p:cNvSpPr txBox="1"/>
            <p:nvPr/>
          </p:nvSpPr>
          <p:spPr>
            <a:xfrm>
              <a:off x="4662557" y="1765920"/>
              <a:ext cx="2018100" cy="48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2"/>
                  </a:solidFill>
                  <a:latin typeface="Fira Sans Condensed"/>
                  <a:ea typeface="Fira Sans Condensed"/>
                  <a:cs typeface="Fira Sans Condensed"/>
                  <a:sym typeface="Fira Sans Condensed"/>
                </a:rPr>
                <a:t>Venus is the second planet from the Sun</a:t>
              </a:r>
              <a:endParaRPr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endParaRPr>
            </a:p>
          </p:txBody>
        </p:sp>
        <p:sp>
          <p:nvSpPr>
            <p:cNvPr id="683" name="Google Shape;683;p29"/>
            <p:cNvSpPr/>
            <p:nvPr/>
          </p:nvSpPr>
          <p:spPr>
            <a:xfrm>
              <a:off x="6821138" y="1651470"/>
              <a:ext cx="713400" cy="7134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rPr>
                <a:t>01</a:t>
              </a:r>
              <a:endParaRPr sz="24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endParaRPr>
            </a:p>
          </p:txBody>
        </p:sp>
      </p:grpSp>
      <p:grpSp>
        <p:nvGrpSpPr>
          <p:cNvPr id="684" name="Google Shape;684;p29"/>
          <p:cNvGrpSpPr/>
          <p:nvPr/>
        </p:nvGrpSpPr>
        <p:grpSpPr>
          <a:xfrm>
            <a:off x="2137076" y="2675320"/>
            <a:ext cx="5397462" cy="713400"/>
            <a:chOff x="2137076" y="2593120"/>
            <a:chExt cx="5397462" cy="713400"/>
          </a:xfrm>
        </p:grpSpPr>
        <p:sp>
          <p:nvSpPr>
            <p:cNvPr id="685" name="Google Shape;685;p29"/>
            <p:cNvSpPr/>
            <p:nvPr/>
          </p:nvSpPr>
          <p:spPr>
            <a:xfrm>
              <a:off x="2137076" y="2593120"/>
              <a:ext cx="2385000" cy="713400"/>
            </a:xfrm>
            <a:prstGeom prst="hexagon">
              <a:avLst>
                <a:gd name="adj" fmla="val 34374"/>
                <a:gd name="vf" fmla="val 115470"/>
              </a:avLst>
            </a:prstGeom>
            <a:solidFill>
              <a:srgbClr val="F3F3F3">
                <a:alpha val="23720"/>
              </a:srgbClr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rPr>
                <a:t>MARS</a:t>
              </a:r>
              <a:endParaRPr sz="24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endParaRPr>
            </a:p>
          </p:txBody>
        </p:sp>
        <p:sp>
          <p:nvSpPr>
            <p:cNvPr id="686" name="Google Shape;686;p29"/>
            <p:cNvSpPr txBox="1"/>
            <p:nvPr/>
          </p:nvSpPr>
          <p:spPr>
            <a:xfrm>
              <a:off x="4662557" y="2707570"/>
              <a:ext cx="2018100" cy="48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2"/>
                  </a:solidFill>
                  <a:latin typeface="Fira Sans Condensed"/>
                  <a:ea typeface="Fira Sans Condensed"/>
                  <a:cs typeface="Fira Sans Condensed"/>
                  <a:sym typeface="Fira Sans Condensed"/>
                </a:rPr>
                <a:t>Despite being red, Mars is actually a cold place</a:t>
              </a:r>
              <a:endParaRPr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endParaRPr>
            </a:p>
          </p:txBody>
        </p:sp>
        <p:sp>
          <p:nvSpPr>
            <p:cNvPr id="687" name="Google Shape;687;p29"/>
            <p:cNvSpPr/>
            <p:nvPr/>
          </p:nvSpPr>
          <p:spPr>
            <a:xfrm>
              <a:off x="6821138" y="2593120"/>
              <a:ext cx="713400" cy="7134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rPr>
                <a:t>02</a:t>
              </a:r>
              <a:endParaRPr sz="24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endParaRPr>
            </a:p>
          </p:txBody>
        </p:sp>
      </p:grpSp>
      <p:grpSp>
        <p:nvGrpSpPr>
          <p:cNvPr id="688" name="Google Shape;688;p29"/>
          <p:cNvGrpSpPr/>
          <p:nvPr/>
        </p:nvGrpSpPr>
        <p:grpSpPr>
          <a:xfrm>
            <a:off x="2137076" y="3616970"/>
            <a:ext cx="5397462" cy="713400"/>
            <a:chOff x="2137076" y="3534770"/>
            <a:chExt cx="5397462" cy="713400"/>
          </a:xfrm>
        </p:grpSpPr>
        <p:sp>
          <p:nvSpPr>
            <p:cNvPr id="689" name="Google Shape;689;p29"/>
            <p:cNvSpPr/>
            <p:nvPr/>
          </p:nvSpPr>
          <p:spPr>
            <a:xfrm>
              <a:off x="2137076" y="3534770"/>
              <a:ext cx="2385000" cy="713400"/>
            </a:xfrm>
            <a:prstGeom prst="hexagon">
              <a:avLst>
                <a:gd name="adj" fmla="val 34374"/>
                <a:gd name="vf" fmla="val 115470"/>
              </a:avLst>
            </a:prstGeom>
            <a:solidFill>
              <a:srgbClr val="F3F3F3">
                <a:alpha val="23720"/>
              </a:srgbClr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rPr>
                <a:t>JUPITER</a:t>
              </a:r>
              <a:endParaRPr sz="24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endParaRPr>
            </a:p>
          </p:txBody>
        </p:sp>
        <p:sp>
          <p:nvSpPr>
            <p:cNvPr id="690" name="Google Shape;690;p29"/>
            <p:cNvSpPr txBox="1"/>
            <p:nvPr/>
          </p:nvSpPr>
          <p:spPr>
            <a:xfrm>
              <a:off x="4662557" y="3649220"/>
              <a:ext cx="2018100" cy="48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2"/>
                  </a:solidFill>
                  <a:latin typeface="Fira Sans Condensed"/>
                  <a:ea typeface="Fira Sans Condensed"/>
                  <a:cs typeface="Fira Sans Condensed"/>
                  <a:sym typeface="Fira Sans Condensed"/>
                </a:rPr>
                <a:t>Jupiter is the biggest planet of them all</a:t>
              </a:r>
              <a:endParaRPr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endParaRPr>
            </a:p>
          </p:txBody>
        </p:sp>
        <p:sp>
          <p:nvSpPr>
            <p:cNvPr id="691" name="Google Shape;691;p29"/>
            <p:cNvSpPr/>
            <p:nvPr/>
          </p:nvSpPr>
          <p:spPr>
            <a:xfrm>
              <a:off x="6821138" y="3534770"/>
              <a:ext cx="713400" cy="7134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rPr>
                <a:t>03</a:t>
              </a:r>
              <a:endParaRPr sz="24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endParaRPr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30"/>
          <p:cNvSpPr txBox="1">
            <a:spLocks noGrp="1"/>
          </p:cNvSpPr>
          <p:nvPr>
            <p:ph type="title"/>
          </p:nvPr>
        </p:nvSpPr>
        <p:spPr>
          <a:xfrm>
            <a:off x="7201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 TECH AGENCY INFOGRAPHICS</a:t>
            </a:r>
            <a:endParaRPr/>
          </a:p>
        </p:txBody>
      </p:sp>
      <p:sp>
        <p:nvSpPr>
          <p:cNvPr id="697" name="Google Shape;697;p30"/>
          <p:cNvSpPr txBox="1"/>
          <p:nvPr/>
        </p:nvSpPr>
        <p:spPr>
          <a:xfrm>
            <a:off x="3402450" y="1178275"/>
            <a:ext cx="23391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SERVICES</a:t>
            </a:r>
            <a:endParaRPr sz="2400" b="1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698" name="Google Shape;698;p30"/>
          <p:cNvSpPr/>
          <p:nvPr/>
        </p:nvSpPr>
        <p:spPr>
          <a:xfrm>
            <a:off x="4501450" y="1869499"/>
            <a:ext cx="155100" cy="1551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9" name="Google Shape;699;p30"/>
          <p:cNvSpPr/>
          <p:nvPr/>
        </p:nvSpPr>
        <p:spPr>
          <a:xfrm>
            <a:off x="4501450" y="2939715"/>
            <a:ext cx="155100" cy="1551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0" name="Google Shape;700;p30"/>
          <p:cNvSpPr/>
          <p:nvPr/>
        </p:nvSpPr>
        <p:spPr>
          <a:xfrm>
            <a:off x="4501450" y="2404607"/>
            <a:ext cx="155100" cy="1551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1" name="Google Shape;701;p30"/>
          <p:cNvSpPr/>
          <p:nvPr/>
        </p:nvSpPr>
        <p:spPr>
          <a:xfrm>
            <a:off x="4501450" y="3474823"/>
            <a:ext cx="155100" cy="1551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2" name="Google Shape;702;p30"/>
          <p:cNvSpPr/>
          <p:nvPr/>
        </p:nvSpPr>
        <p:spPr>
          <a:xfrm>
            <a:off x="4501450" y="4009931"/>
            <a:ext cx="155100" cy="1551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03" name="Google Shape;703;p30"/>
          <p:cNvCxnSpPr>
            <a:stCxn id="698" idx="4"/>
            <a:endCxn id="700" idx="0"/>
          </p:cNvCxnSpPr>
          <p:nvPr/>
        </p:nvCxnSpPr>
        <p:spPr>
          <a:xfrm>
            <a:off x="4579000" y="2024599"/>
            <a:ext cx="0" cy="3801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4" name="Google Shape;704;p30"/>
          <p:cNvCxnSpPr>
            <a:stCxn id="700" idx="4"/>
            <a:endCxn id="699" idx="0"/>
          </p:cNvCxnSpPr>
          <p:nvPr/>
        </p:nvCxnSpPr>
        <p:spPr>
          <a:xfrm>
            <a:off x="4579000" y="2559707"/>
            <a:ext cx="0" cy="3801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5" name="Google Shape;705;p30"/>
          <p:cNvCxnSpPr>
            <a:stCxn id="699" idx="4"/>
            <a:endCxn id="701" idx="0"/>
          </p:cNvCxnSpPr>
          <p:nvPr/>
        </p:nvCxnSpPr>
        <p:spPr>
          <a:xfrm>
            <a:off x="4579000" y="3094815"/>
            <a:ext cx="0" cy="3801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6" name="Google Shape;706;p30"/>
          <p:cNvCxnSpPr>
            <a:stCxn id="701" idx="4"/>
            <a:endCxn id="702" idx="0"/>
          </p:cNvCxnSpPr>
          <p:nvPr/>
        </p:nvCxnSpPr>
        <p:spPr>
          <a:xfrm>
            <a:off x="4579000" y="3629923"/>
            <a:ext cx="0" cy="3801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07" name="Google Shape;707;p30"/>
          <p:cNvGrpSpPr/>
          <p:nvPr/>
        </p:nvGrpSpPr>
        <p:grpSpPr>
          <a:xfrm>
            <a:off x="720250" y="1718449"/>
            <a:ext cx="3384805" cy="739541"/>
            <a:chOff x="720250" y="1718449"/>
            <a:chExt cx="3384805" cy="739541"/>
          </a:xfrm>
        </p:grpSpPr>
        <p:grpSp>
          <p:nvGrpSpPr>
            <p:cNvPr id="708" name="Google Shape;708;p30"/>
            <p:cNvGrpSpPr/>
            <p:nvPr/>
          </p:nvGrpSpPr>
          <p:grpSpPr>
            <a:xfrm>
              <a:off x="720250" y="1718449"/>
              <a:ext cx="2210100" cy="739541"/>
              <a:chOff x="720250" y="1718449"/>
              <a:chExt cx="2210100" cy="739541"/>
            </a:xfrm>
          </p:grpSpPr>
          <p:sp>
            <p:nvSpPr>
              <p:cNvPr id="709" name="Google Shape;709;p30"/>
              <p:cNvSpPr txBox="1"/>
              <p:nvPr/>
            </p:nvSpPr>
            <p:spPr>
              <a:xfrm>
                <a:off x="720250" y="1973490"/>
                <a:ext cx="2210100" cy="484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chemeClr val="lt2"/>
                    </a:solidFill>
                    <a:latin typeface="Fira Sans Condensed"/>
                    <a:ea typeface="Fira Sans Condensed"/>
                    <a:cs typeface="Fira Sans Condensed"/>
                    <a:sym typeface="Fira Sans Condensed"/>
                  </a:rPr>
                  <a:t>Jupiter is the biggest planet in the Solar System</a:t>
                </a:r>
                <a:endParaRPr>
                  <a:solidFill>
                    <a:schemeClr val="lt2"/>
                  </a:solidFill>
                  <a:latin typeface="Fira Sans Condensed"/>
                  <a:ea typeface="Fira Sans Condensed"/>
                  <a:cs typeface="Fira Sans Condensed"/>
                  <a:sym typeface="Fira Sans Condensed"/>
                </a:endParaRPr>
              </a:p>
            </p:txBody>
          </p:sp>
          <p:sp>
            <p:nvSpPr>
              <p:cNvPr id="710" name="Google Shape;710;p30"/>
              <p:cNvSpPr txBox="1"/>
              <p:nvPr/>
            </p:nvSpPr>
            <p:spPr>
              <a:xfrm>
                <a:off x="720250" y="1718449"/>
                <a:ext cx="2210100" cy="457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400" b="1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rPr>
                  <a:t>JUPITER</a:t>
                </a:r>
                <a:endParaRPr sz="2400" b="1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endParaRPr>
              </a:p>
            </p:txBody>
          </p:sp>
        </p:grpSp>
        <p:sp>
          <p:nvSpPr>
            <p:cNvPr id="711" name="Google Shape;711;p30"/>
            <p:cNvSpPr txBox="1"/>
            <p:nvPr/>
          </p:nvSpPr>
          <p:spPr>
            <a:xfrm>
              <a:off x="3373655" y="1718449"/>
              <a:ext cx="7314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rPr>
                <a:t>01</a:t>
              </a:r>
              <a:endParaRPr sz="24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endParaRPr>
            </a:p>
          </p:txBody>
        </p:sp>
      </p:grpSp>
      <p:grpSp>
        <p:nvGrpSpPr>
          <p:cNvPr id="712" name="Google Shape;712;p30"/>
          <p:cNvGrpSpPr/>
          <p:nvPr/>
        </p:nvGrpSpPr>
        <p:grpSpPr>
          <a:xfrm>
            <a:off x="5052880" y="2254552"/>
            <a:ext cx="3384870" cy="738253"/>
            <a:chOff x="5052880" y="2254552"/>
            <a:chExt cx="3384870" cy="738253"/>
          </a:xfrm>
        </p:grpSpPr>
        <p:grpSp>
          <p:nvGrpSpPr>
            <p:cNvPr id="713" name="Google Shape;713;p30"/>
            <p:cNvGrpSpPr/>
            <p:nvPr/>
          </p:nvGrpSpPr>
          <p:grpSpPr>
            <a:xfrm>
              <a:off x="6227650" y="2254552"/>
              <a:ext cx="2210100" cy="738253"/>
              <a:chOff x="6227650" y="2254552"/>
              <a:chExt cx="2210100" cy="738253"/>
            </a:xfrm>
          </p:grpSpPr>
          <p:sp>
            <p:nvSpPr>
              <p:cNvPr id="714" name="Google Shape;714;p30"/>
              <p:cNvSpPr txBox="1"/>
              <p:nvPr/>
            </p:nvSpPr>
            <p:spPr>
              <a:xfrm>
                <a:off x="6227650" y="2254552"/>
                <a:ext cx="2210100" cy="457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400" b="1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rPr>
                  <a:t>NEPTUNE</a:t>
                </a:r>
                <a:endParaRPr sz="2400" b="1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endParaRPr>
              </a:p>
            </p:txBody>
          </p:sp>
          <p:sp>
            <p:nvSpPr>
              <p:cNvPr id="715" name="Google Shape;715;p30"/>
              <p:cNvSpPr txBox="1"/>
              <p:nvPr/>
            </p:nvSpPr>
            <p:spPr>
              <a:xfrm>
                <a:off x="6227650" y="2508304"/>
                <a:ext cx="2210100" cy="484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chemeClr val="lt2"/>
                    </a:solidFill>
                    <a:latin typeface="Fira Sans Condensed"/>
                    <a:ea typeface="Fira Sans Condensed"/>
                    <a:cs typeface="Fira Sans Condensed"/>
                    <a:sym typeface="Fira Sans Condensed"/>
                  </a:rPr>
                  <a:t>Neptune is the farthest planet from the Sun</a:t>
                </a:r>
                <a:endParaRPr>
                  <a:solidFill>
                    <a:schemeClr val="lt2"/>
                  </a:solidFill>
                  <a:latin typeface="Fira Sans Condensed"/>
                  <a:ea typeface="Fira Sans Condensed"/>
                  <a:cs typeface="Fira Sans Condensed"/>
                  <a:sym typeface="Fira Sans Condensed"/>
                </a:endParaRPr>
              </a:p>
            </p:txBody>
          </p:sp>
        </p:grpSp>
        <p:sp>
          <p:nvSpPr>
            <p:cNvPr id="716" name="Google Shape;716;p30"/>
            <p:cNvSpPr txBox="1"/>
            <p:nvPr/>
          </p:nvSpPr>
          <p:spPr>
            <a:xfrm>
              <a:off x="5052880" y="2254552"/>
              <a:ext cx="7314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rPr>
                <a:t>02</a:t>
              </a:r>
              <a:endParaRPr sz="24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endParaRPr>
            </a:p>
          </p:txBody>
        </p:sp>
      </p:grpSp>
      <p:grpSp>
        <p:nvGrpSpPr>
          <p:cNvPr id="717" name="Google Shape;717;p30"/>
          <p:cNvGrpSpPr/>
          <p:nvPr/>
        </p:nvGrpSpPr>
        <p:grpSpPr>
          <a:xfrm>
            <a:off x="720250" y="2786365"/>
            <a:ext cx="3384805" cy="741254"/>
            <a:chOff x="720250" y="2786365"/>
            <a:chExt cx="3384805" cy="741254"/>
          </a:xfrm>
        </p:grpSpPr>
        <p:grpSp>
          <p:nvGrpSpPr>
            <p:cNvPr id="718" name="Google Shape;718;p30"/>
            <p:cNvGrpSpPr/>
            <p:nvPr/>
          </p:nvGrpSpPr>
          <p:grpSpPr>
            <a:xfrm>
              <a:off x="720250" y="2786365"/>
              <a:ext cx="2210100" cy="741254"/>
              <a:chOff x="720250" y="2786365"/>
              <a:chExt cx="2210100" cy="741254"/>
            </a:xfrm>
          </p:grpSpPr>
          <p:sp>
            <p:nvSpPr>
              <p:cNvPr id="719" name="Google Shape;719;p30"/>
              <p:cNvSpPr txBox="1"/>
              <p:nvPr/>
            </p:nvSpPr>
            <p:spPr>
              <a:xfrm>
                <a:off x="720250" y="2786365"/>
                <a:ext cx="2210100" cy="457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400" b="1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rPr>
                  <a:t>VENUS</a:t>
                </a:r>
                <a:endParaRPr sz="2400" b="1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endParaRPr>
              </a:p>
            </p:txBody>
          </p:sp>
          <p:sp>
            <p:nvSpPr>
              <p:cNvPr id="720" name="Google Shape;720;p30"/>
              <p:cNvSpPr txBox="1"/>
              <p:nvPr/>
            </p:nvSpPr>
            <p:spPr>
              <a:xfrm>
                <a:off x="720250" y="3043119"/>
                <a:ext cx="2210100" cy="484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chemeClr val="lt2"/>
                    </a:solidFill>
                    <a:latin typeface="Fira Sans Condensed"/>
                    <a:ea typeface="Fira Sans Condensed"/>
                    <a:cs typeface="Fira Sans Condensed"/>
                    <a:sym typeface="Fira Sans Condensed"/>
                  </a:rPr>
                  <a:t>Venus is the second planet from the Sun</a:t>
                </a:r>
                <a:endParaRPr>
                  <a:solidFill>
                    <a:schemeClr val="lt2"/>
                  </a:solidFill>
                  <a:latin typeface="Fira Sans Condensed"/>
                  <a:ea typeface="Fira Sans Condensed"/>
                  <a:cs typeface="Fira Sans Condensed"/>
                  <a:sym typeface="Fira Sans Condensed"/>
                </a:endParaRPr>
              </a:p>
            </p:txBody>
          </p:sp>
        </p:grpSp>
        <p:sp>
          <p:nvSpPr>
            <p:cNvPr id="721" name="Google Shape;721;p30"/>
            <p:cNvSpPr txBox="1"/>
            <p:nvPr/>
          </p:nvSpPr>
          <p:spPr>
            <a:xfrm>
              <a:off x="3373655" y="2786365"/>
              <a:ext cx="7314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rPr>
                <a:t>03</a:t>
              </a:r>
              <a:endParaRPr sz="24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endParaRPr>
            </a:p>
          </p:txBody>
        </p:sp>
      </p:grpSp>
      <p:grpSp>
        <p:nvGrpSpPr>
          <p:cNvPr id="722" name="Google Shape;722;p30"/>
          <p:cNvGrpSpPr/>
          <p:nvPr/>
        </p:nvGrpSpPr>
        <p:grpSpPr>
          <a:xfrm>
            <a:off x="5052880" y="3324230"/>
            <a:ext cx="3384870" cy="738203"/>
            <a:chOff x="5052880" y="3324230"/>
            <a:chExt cx="3384870" cy="738203"/>
          </a:xfrm>
        </p:grpSpPr>
        <p:grpSp>
          <p:nvGrpSpPr>
            <p:cNvPr id="723" name="Google Shape;723;p30"/>
            <p:cNvGrpSpPr/>
            <p:nvPr/>
          </p:nvGrpSpPr>
          <p:grpSpPr>
            <a:xfrm>
              <a:off x="6227650" y="3324230"/>
              <a:ext cx="2210100" cy="738203"/>
              <a:chOff x="6227650" y="3324230"/>
              <a:chExt cx="2210100" cy="738203"/>
            </a:xfrm>
          </p:grpSpPr>
          <p:sp>
            <p:nvSpPr>
              <p:cNvPr id="724" name="Google Shape;724;p30"/>
              <p:cNvSpPr txBox="1"/>
              <p:nvPr/>
            </p:nvSpPr>
            <p:spPr>
              <a:xfrm>
                <a:off x="6227650" y="3324230"/>
                <a:ext cx="2210100" cy="457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400" b="1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rPr>
                  <a:t>MARS</a:t>
                </a:r>
                <a:endParaRPr sz="2400" b="1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endParaRPr>
              </a:p>
            </p:txBody>
          </p:sp>
          <p:sp>
            <p:nvSpPr>
              <p:cNvPr id="725" name="Google Shape;725;p30"/>
              <p:cNvSpPr txBox="1"/>
              <p:nvPr/>
            </p:nvSpPr>
            <p:spPr>
              <a:xfrm>
                <a:off x="6227650" y="3577933"/>
                <a:ext cx="2210100" cy="484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chemeClr val="lt2"/>
                    </a:solidFill>
                    <a:latin typeface="Fira Sans Condensed"/>
                    <a:ea typeface="Fira Sans Condensed"/>
                    <a:cs typeface="Fira Sans Condensed"/>
                    <a:sym typeface="Fira Sans Condensed"/>
                  </a:rPr>
                  <a:t>Despite being red, Mars is actually  a cold place</a:t>
                </a:r>
                <a:endParaRPr>
                  <a:solidFill>
                    <a:schemeClr val="lt2"/>
                  </a:solidFill>
                  <a:latin typeface="Fira Sans Condensed"/>
                  <a:ea typeface="Fira Sans Condensed"/>
                  <a:cs typeface="Fira Sans Condensed"/>
                  <a:sym typeface="Fira Sans Condensed"/>
                </a:endParaRPr>
              </a:p>
            </p:txBody>
          </p:sp>
        </p:grpSp>
        <p:sp>
          <p:nvSpPr>
            <p:cNvPr id="726" name="Google Shape;726;p30"/>
            <p:cNvSpPr txBox="1"/>
            <p:nvPr/>
          </p:nvSpPr>
          <p:spPr>
            <a:xfrm>
              <a:off x="5052880" y="3324230"/>
              <a:ext cx="7314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rPr>
                <a:t>04</a:t>
              </a:r>
              <a:endParaRPr sz="24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endParaRPr>
            </a:p>
          </p:txBody>
        </p:sp>
      </p:grpSp>
      <p:grpSp>
        <p:nvGrpSpPr>
          <p:cNvPr id="727" name="Google Shape;727;p30"/>
          <p:cNvGrpSpPr/>
          <p:nvPr/>
        </p:nvGrpSpPr>
        <p:grpSpPr>
          <a:xfrm>
            <a:off x="720250" y="3858881"/>
            <a:ext cx="3384805" cy="738366"/>
            <a:chOff x="720250" y="3858881"/>
            <a:chExt cx="3384805" cy="738366"/>
          </a:xfrm>
        </p:grpSpPr>
        <p:grpSp>
          <p:nvGrpSpPr>
            <p:cNvPr id="728" name="Google Shape;728;p30"/>
            <p:cNvGrpSpPr/>
            <p:nvPr/>
          </p:nvGrpSpPr>
          <p:grpSpPr>
            <a:xfrm>
              <a:off x="720250" y="3858881"/>
              <a:ext cx="2210100" cy="738366"/>
              <a:chOff x="720250" y="3858881"/>
              <a:chExt cx="2210100" cy="738366"/>
            </a:xfrm>
          </p:grpSpPr>
          <p:sp>
            <p:nvSpPr>
              <p:cNvPr id="729" name="Google Shape;729;p30"/>
              <p:cNvSpPr txBox="1"/>
              <p:nvPr/>
            </p:nvSpPr>
            <p:spPr>
              <a:xfrm>
                <a:off x="720250" y="3858881"/>
                <a:ext cx="2210100" cy="457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400" b="1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rPr>
                  <a:t>MERCURY</a:t>
                </a:r>
                <a:endParaRPr sz="2400" b="1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endParaRPr>
              </a:p>
            </p:txBody>
          </p:sp>
          <p:sp>
            <p:nvSpPr>
              <p:cNvPr id="730" name="Google Shape;730;p30"/>
              <p:cNvSpPr txBox="1"/>
              <p:nvPr/>
            </p:nvSpPr>
            <p:spPr>
              <a:xfrm>
                <a:off x="720250" y="4112747"/>
                <a:ext cx="2210100" cy="484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chemeClr val="lt2"/>
                    </a:solidFill>
                    <a:latin typeface="Fira Sans Condensed"/>
                    <a:ea typeface="Fira Sans Condensed"/>
                    <a:cs typeface="Fira Sans Condensed"/>
                    <a:sym typeface="Fira Sans Condensed"/>
                  </a:rPr>
                  <a:t>Mercury is the closest planet to the Sun</a:t>
                </a:r>
                <a:endParaRPr>
                  <a:solidFill>
                    <a:schemeClr val="lt2"/>
                  </a:solidFill>
                  <a:latin typeface="Fira Sans Condensed"/>
                  <a:ea typeface="Fira Sans Condensed"/>
                  <a:cs typeface="Fira Sans Condensed"/>
                  <a:sym typeface="Fira Sans Condensed"/>
                </a:endParaRPr>
              </a:p>
            </p:txBody>
          </p:sp>
        </p:grpSp>
        <p:sp>
          <p:nvSpPr>
            <p:cNvPr id="731" name="Google Shape;731;p30"/>
            <p:cNvSpPr txBox="1"/>
            <p:nvPr/>
          </p:nvSpPr>
          <p:spPr>
            <a:xfrm>
              <a:off x="3373655" y="3858881"/>
              <a:ext cx="7314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rPr>
                <a:t>05</a:t>
              </a:r>
              <a:endParaRPr sz="24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endParaRPr>
            </a:p>
          </p:txBody>
        </p:sp>
      </p:grpSp>
      <p:cxnSp>
        <p:nvCxnSpPr>
          <p:cNvPr id="732" name="Google Shape;732;p30"/>
          <p:cNvCxnSpPr>
            <a:stCxn id="711" idx="3"/>
            <a:endCxn id="698" idx="2"/>
          </p:cNvCxnSpPr>
          <p:nvPr/>
        </p:nvCxnSpPr>
        <p:spPr>
          <a:xfrm>
            <a:off x="4105055" y="1947049"/>
            <a:ext cx="3963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33" name="Google Shape;733;p30"/>
          <p:cNvCxnSpPr>
            <a:stCxn id="700" idx="6"/>
            <a:endCxn id="716" idx="1"/>
          </p:cNvCxnSpPr>
          <p:nvPr/>
        </p:nvCxnSpPr>
        <p:spPr>
          <a:xfrm>
            <a:off x="4656550" y="2482157"/>
            <a:ext cx="396300" cy="9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34" name="Google Shape;734;p30"/>
          <p:cNvCxnSpPr>
            <a:stCxn id="699" idx="2"/>
            <a:endCxn id="721" idx="3"/>
          </p:cNvCxnSpPr>
          <p:nvPr/>
        </p:nvCxnSpPr>
        <p:spPr>
          <a:xfrm rot="10800000">
            <a:off x="4105150" y="3014865"/>
            <a:ext cx="396300" cy="24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35" name="Google Shape;735;p30"/>
          <p:cNvCxnSpPr>
            <a:stCxn id="701" idx="6"/>
            <a:endCxn id="726" idx="1"/>
          </p:cNvCxnSpPr>
          <p:nvPr/>
        </p:nvCxnSpPr>
        <p:spPr>
          <a:xfrm>
            <a:off x="4656550" y="3552373"/>
            <a:ext cx="396300" cy="6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36" name="Google Shape;736;p30"/>
          <p:cNvCxnSpPr>
            <a:stCxn id="702" idx="2"/>
            <a:endCxn id="731" idx="3"/>
          </p:cNvCxnSpPr>
          <p:nvPr/>
        </p:nvCxnSpPr>
        <p:spPr>
          <a:xfrm rot="10800000">
            <a:off x="4105150" y="4087481"/>
            <a:ext cx="3963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37" name="Google Shape;737;p30"/>
          <p:cNvCxnSpPr>
            <a:stCxn id="711" idx="1"/>
            <a:endCxn id="710" idx="3"/>
          </p:cNvCxnSpPr>
          <p:nvPr/>
        </p:nvCxnSpPr>
        <p:spPr>
          <a:xfrm rot="10800000">
            <a:off x="2930255" y="1947049"/>
            <a:ext cx="4434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738" name="Google Shape;738;p30"/>
          <p:cNvCxnSpPr>
            <a:stCxn id="721" idx="1"/>
            <a:endCxn id="719" idx="3"/>
          </p:cNvCxnSpPr>
          <p:nvPr/>
        </p:nvCxnSpPr>
        <p:spPr>
          <a:xfrm rot="10800000">
            <a:off x="2930255" y="3014965"/>
            <a:ext cx="4434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739" name="Google Shape;739;p30"/>
          <p:cNvCxnSpPr>
            <a:stCxn id="731" idx="1"/>
            <a:endCxn id="729" idx="3"/>
          </p:cNvCxnSpPr>
          <p:nvPr/>
        </p:nvCxnSpPr>
        <p:spPr>
          <a:xfrm rot="10800000">
            <a:off x="2930255" y="4087481"/>
            <a:ext cx="4434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740" name="Google Shape;740;p30"/>
          <p:cNvCxnSpPr>
            <a:stCxn id="716" idx="3"/>
            <a:endCxn id="714" idx="1"/>
          </p:cNvCxnSpPr>
          <p:nvPr/>
        </p:nvCxnSpPr>
        <p:spPr>
          <a:xfrm>
            <a:off x="5784280" y="2483152"/>
            <a:ext cx="4434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741" name="Google Shape;741;p30"/>
          <p:cNvCxnSpPr>
            <a:stCxn id="726" idx="3"/>
            <a:endCxn id="724" idx="1"/>
          </p:cNvCxnSpPr>
          <p:nvPr/>
        </p:nvCxnSpPr>
        <p:spPr>
          <a:xfrm>
            <a:off x="5784280" y="3552830"/>
            <a:ext cx="4434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p31"/>
          <p:cNvSpPr txBox="1">
            <a:spLocks noGrp="1"/>
          </p:cNvSpPr>
          <p:nvPr>
            <p:ph type="title"/>
          </p:nvPr>
        </p:nvSpPr>
        <p:spPr>
          <a:xfrm>
            <a:off x="7201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 TECH AGENCY INFOGRAPHICS</a:t>
            </a:r>
            <a:endParaRPr/>
          </a:p>
        </p:txBody>
      </p:sp>
      <p:sp>
        <p:nvSpPr>
          <p:cNvPr id="747" name="Google Shape;747;p31"/>
          <p:cNvSpPr txBox="1"/>
          <p:nvPr/>
        </p:nvSpPr>
        <p:spPr>
          <a:xfrm>
            <a:off x="3084150" y="1178275"/>
            <a:ext cx="29757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LAST TECHNOLOGIES</a:t>
            </a:r>
            <a:endParaRPr sz="2400" b="1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grpSp>
        <p:nvGrpSpPr>
          <p:cNvPr id="748" name="Google Shape;748;p31"/>
          <p:cNvGrpSpPr/>
          <p:nvPr/>
        </p:nvGrpSpPr>
        <p:grpSpPr>
          <a:xfrm>
            <a:off x="762412" y="2644812"/>
            <a:ext cx="2277000" cy="1564207"/>
            <a:chOff x="762412" y="2644812"/>
            <a:chExt cx="2277000" cy="1564207"/>
          </a:xfrm>
        </p:grpSpPr>
        <p:sp>
          <p:nvSpPr>
            <p:cNvPr id="749" name="Google Shape;749;p31"/>
            <p:cNvSpPr txBox="1"/>
            <p:nvPr/>
          </p:nvSpPr>
          <p:spPr>
            <a:xfrm>
              <a:off x="762412" y="2644812"/>
              <a:ext cx="22770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rPr>
                <a:t>AI</a:t>
              </a:r>
              <a:endParaRPr sz="24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endParaRPr>
            </a:p>
          </p:txBody>
        </p:sp>
        <p:sp>
          <p:nvSpPr>
            <p:cNvPr id="750" name="Google Shape;750;p31"/>
            <p:cNvSpPr txBox="1"/>
            <p:nvPr/>
          </p:nvSpPr>
          <p:spPr>
            <a:xfrm>
              <a:off x="762413" y="2907319"/>
              <a:ext cx="2277000" cy="130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2"/>
                  </a:solidFill>
                  <a:latin typeface="Fira Sans Condensed"/>
                  <a:ea typeface="Fira Sans Condensed"/>
                  <a:cs typeface="Fira Sans Condensed"/>
                  <a:sym typeface="Fira Sans Condensed"/>
                </a:rPr>
                <a:t>Jupiter is a gas giant and the biggest planet in the Solar System. It's the fourth-brightest object in the night sky</a:t>
              </a:r>
              <a:endParaRPr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endParaRPr>
            </a:p>
          </p:txBody>
        </p:sp>
      </p:grpSp>
      <p:grpSp>
        <p:nvGrpSpPr>
          <p:cNvPr id="751" name="Google Shape;751;p31"/>
          <p:cNvGrpSpPr/>
          <p:nvPr/>
        </p:nvGrpSpPr>
        <p:grpSpPr>
          <a:xfrm>
            <a:off x="1716542" y="2243219"/>
            <a:ext cx="347435" cy="345534"/>
            <a:chOff x="3527780" y="2885263"/>
            <a:chExt cx="347435" cy="345534"/>
          </a:xfrm>
        </p:grpSpPr>
        <p:sp>
          <p:nvSpPr>
            <p:cNvPr id="752" name="Google Shape;752;p31"/>
            <p:cNvSpPr/>
            <p:nvPr/>
          </p:nvSpPr>
          <p:spPr>
            <a:xfrm>
              <a:off x="3527780" y="2885263"/>
              <a:ext cx="347435" cy="345534"/>
            </a:xfrm>
            <a:custGeom>
              <a:avLst/>
              <a:gdLst/>
              <a:ahLst/>
              <a:cxnLst/>
              <a:rect l="l" t="t" r="r" b="b"/>
              <a:pathLst>
                <a:path w="10967" h="10907" extrusionOk="0">
                  <a:moveTo>
                    <a:pt x="3751" y="298"/>
                  </a:moveTo>
                  <a:cubicBezTo>
                    <a:pt x="3811" y="298"/>
                    <a:pt x="3847" y="345"/>
                    <a:pt x="3847" y="405"/>
                  </a:cubicBezTo>
                  <a:cubicBezTo>
                    <a:pt x="3847" y="464"/>
                    <a:pt x="3811" y="512"/>
                    <a:pt x="3751" y="512"/>
                  </a:cubicBezTo>
                  <a:cubicBezTo>
                    <a:pt x="3692" y="512"/>
                    <a:pt x="3644" y="464"/>
                    <a:pt x="3644" y="405"/>
                  </a:cubicBezTo>
                  <a:cubicBezTo>
                    <a:pt x="3656" y="345"/>
                    <a:pt x="3704" y="298"/>
                    <a:pt x="3751" y="298"/>
                  </a:cubicBezTo>
                  <a:close/>
                  <a:moveTo>
                    <a:pt x="5490" y="298"/>
                  </a:moveTo>
                  <a:cubicBezTo>
                    <a:pt x="5549" y="298"/>
                    <a:pt x="5597" y="345"/>
                    <a:pt x="5597" y="405"/>
                  </a:cubicBezTo>
                  <a:cubicBezTo>
                    <a:pt x="5597" y="464"/>
                    <a:pt x="5549" y="512"/>
                    <a:pt x="5490" y="512"/>
                  </a:cubicBezTo>
                  <a:cubicBezTo>
                    <a:pt x="5430" y="512"/>
                    <a:pt x="5382" y="464"/>
                    <a:pt x="5382" y="405"/>
                  </a:cubicBezTo>
                  <a:cubicBezTo>
                    <a:pt x="5382" y="345"/>
                    <a:pt x="5430" y="298"/>
                    <a:pt x="5490" y="298"/>
                  </a:cubicBezTo>
                  <a:close/>
                  <a:moveTo>
                    <a:pt x="7216" y="298"/>
                  </a:moveTo>
                  <a:cubicBezTo>
                    <a:pt x="7276" y="298"/>
                    <a:pt x="7323" y="345"/>
                    <a:pt x="7323" y="405"/>
                  </a:cubicBezTo>
                  <a:cubicBezTo>
                    <a:pt x="7323" y="464"/>
                    <a:pt x="7276" y="512"/>
                    <a:pt x="7216" y="512"/>
                  </a:cubicBezTo>
                  <a:cubicBezTo>
                    <a:pt x="7156" y="512"/>
                    <a:pt x="7109" y="464"/>
                    <a:pt x="7109" y="405"/>
                  </a:cubicBezTo>
                  <a:cubicBezTo>
                    <a:pt x="7109" y="345"/>
                    <a:pt x="7156" y="298"/>
                    <a:pt x="7216" y="298"/>
                  </a:cubicBezTo>
                  <a:close/>
                  <a:moveTo>
                    <a:pt x="394" y="3632"/>
                  </a:moveTo>
                  <a:cubicBezTo>
                    <a:pt x="453" y="3632"/>
                    <a:pt x="501" y="3679"/>
                    <a:pt x="501" y="3739"/>
                  </a:cubicBezTo>
                  <a:cubicBezTo>
                    <a:pt x="501" y="3798"/>
                    <a:pt x="453" y="3846"/>
                    <a:pt x="394" y="3846"/>
                  </a:cubicBezTo>
                  <a:cubicBezTo>
                    <a:pt x="334" y="3846"/>
                    <a:pt x="287" y="3798"/>
                    <a:pt x="287" y="3739"/>
                  </a:cubicBezTo>
                  <a:cubicBezTo>
                    <a:pt x="287" y="3679"/>
                    <a:pt x="334" y="3632"/>
                    <a:pt x="394" y="3632"/>
                  </a:cubicBezTo>
                  <a:close/>
                  <a:moveTo>
                    <a:pt x="10562" y="3655"/>
                  </a:moveTo>
                  <a:cubicBezTo>
                    <a:pt x="10621" y="3655"/>
                    <a:pt x="10669" y="3691"/>
                    <a:pt x="10669" y="3763"/>
                  </a:cubicBezTo>
                  <a:cubicBezTo>
                    <a:pt x="10669" y="3822"/>
                    <a:pt x="10621" y="3858"/>
                    <a:pt x="10562" y="3858"/>
                  </a:cubicBezTo>
                  <a:cubicBezTo>
                    <a:pt x="10502" y="3858"/>
                    <a:pt x="10454" y="3822"/>
                    <a:pt x="10454" y="3763"/>
                  </a:cubicBezTo>
                  <a:cubicBezTo>
                    <a:pt x="10454" y="3691"/>
                    <a:pt x="10502" y="3655"/>
                    <a:pt x="10562" y="3655"/>
                  </a:cubicBezTo>
                  <a:close/>
                  <a:moveTo>
                    <a:pt x="394" y="5382"/>
                  </a:moveTo>
                  <a:cubicBezTo>
                    <a:pt x="453" y="5382"/>
                    <a:pt x="501" y="5417"/>
                    <a:pt x="501" y="5477"/>
                  </a:cubicBezTo>
                  <a:cubicBezTo>
                    <a:pt x="501" y="5548"/>
                    <a:pt x="453" y="5584"/>
                    <a:pt x="394" y="5584"/>
                  </a:cubicBezTo>
                  <a:cubicBezTo>
                    <a:pt x="334" y="5584"/>
                    <a:pt x="287" y="5548"/>
                    <a:pt x="287" y="5477"/>
                  </a:cubicBezTo>
                  <a:cubicBezTo>
                    <a:pt x="287" y="5417"/>
                    <a:pt x="334" y="5382"/>
                    <a:pt x="394" y="5382"/>
                  </a:cubicBezTo>
                  <a:close/>
                  <a:moveTo>
                    <a:pt x="10562" y="5382"/>
                  </a:moveTo>
                  <a:cubicBezTo>
                    <a:pt x="10621" y="5382"/>
                    <a:pt x="10669" y="5429"/>
                    <a:pt x="10669" y="5489"/>
                  </a:cubicBezTo>
                  <a:cubicBezTo>
                    <a:pt x="10669" y="5548"/>
                    <a:pt x="10621" y="5584"/>
                    <a:pt x="10562" y="5584"/>
                  </a:cubicBezTo>
                  <a:cubicBezTo>
                    <a:pt x="10502" y="5584"/>
                    <a:pt x="10454" y="5548"/>
                    <a:pt x="10454" y="5489"/>
                  </a:cubicBezTo>
                  <a:cubicBezTo>
                    <a:pt x="10454" y="5429"/>
                    <a:pt x="10502" y="5382"/>
                    <a:pt x="10562" y="5382"/>
                  </a:cubicBezTo>
                  <a:close/>
                  <a:moveTo>
                    <a:pt x="394" y="7108"/>
                  </a:moveTo>
                  <a:cubicBezTo>
                    <a:pt x="453" y="7108"/>
                    <a:pt x="501" y="7144"/>
                    <a:pt x="501" y="7215"/>
                  </a:cubicBezTo>
                  <a:cubicBezTo>
                    <a:pt x="501" y="7275"/>
                    <a:pt x="453" y="7311"/>
                    <a:pt x="394" y="7311"/>
                  </a:cubicBezTo>
                  <a:cubicBezTo>
                    <a:pt x="334" y="7311"/>
                    <a:pt x="287" y="7275"/>
                    <a:pt x="287" y="7215"/>
                  </a:cubicBezTo>
                  <a:cubicBezTo>
                    <a:pt x="287" y="7144"/>
                    <a:pt x="334" y="7108"/>
                    <a:pt x="394" y="7108"/>
                  </a:cubicBezTo>
                  <a:close/>
                  <a:moveTo>
                    <a:pt x="10562" y="7120"/>
                  </a:moveTo>
                  <a:cubicBezTo>
                    <a:pt x="10621" y="7120"/>
                    <a:pt x="10669" y="7168"/>
                    <a:pt x="10669" y="7227"/>
                  </a:cubicBezTo>
                  <a:cubicBezTo>
                    <a:pt x="10669" y="7287"/>
                    <a:pt x="10621" y="7334"/>
                    <a:pt x="10562" y="7334"/>
                  </a:cubicBezTo>
                  <a:cubicBezTo>
                    <a:pt x="10502" y="7334"/>
                    <a:pt x="10454" y="7287"/>
                    <a:pt x="10454" y="7227"/>
                  </a:cubicBezTo>
                  <a:cubicBezTo>
                    <a:pt x="10454" y="7168"/>
                    <a:pt x="10502" y="7120"/>
                    <a:pt x="10562" y="7120"/>
                  </a:cubicBezTo>
                  <a:close/>
                  <a:moveTo>
                    <a:pt x="3751" y="10454"/>
                  </a:moveTo>
                  <a:cubicBezTo>
                    <a:pt x="3811" y="10454"/>
                    <a:pt x="3847" y="10501"/>
                    <a:pt x="3847" y="10561"/>
                  </a:cubicBezTo>
                  <a:cubicBezTo>
                    <a:pt x="3847" y="10621"/>
                    <a:pt x="3811" y="10668"/>
                    <a:pt x="3751" y="10668"/>
                  </a:cubicBezTo>
                  <a:cubicBezTo>
                    <a:pt x="3692" y="10668"/>
                    <a:pt x="3644" y="10621"/>
                    <a:pt x="3644" y="10561"/>
                  </a:cubicBezTo>
                  <a:cubicBezTo>
                    <a:pt x="3644" y="10501"/>
                    <a:pt x="3680" y="10454"/>
                    <a:pt x="3751" y="10454"/>
                  </a:cubicBezTo>
                  <a:close/>
                  <a:moveTo>
                    <a:pt x="5490" y="10454"/>
                  </a:moveTo>
                  <a:cubicBezTo>
                    <a:pt x="5549" y="10454"/>
                    <a:pt x="5597" y="10501"/>
                    <a:pt x="5597" y="10561"/>
                  </a:cubicBezTo>
                  <a:cubicBezTo>
                    <a:pt x="5597" y="10621"/>
                    <a:pt x="5537" y="10668"/>
                    <a:pt x="5490" y="10668"/>
                  </a:cubicBezTo>
                  <a:cubicBezTo>
                    <a:pt x="5430" y="10668"/>
                    <a:pt x="5382" y="10621"/>
                    <a:pt x="5382" y="10561"/>
                  </a:cubicBezTo>
                  <a:cubicBezTo>
                    <a:pt x="5382" y="10501"/>
                    <a:pt x="5430" y="10454"/>
                    <a:pt x="5490" y="10454"/>
                  </a:cubicBezTo>
                  <a:close/>
                  <a:moveTo>
                    <a:pt x="7216" y="10454"/>
                  </a:moveTo>
                  <a:cubicBezTo>
                    <a:pt x="7276" y="10454"/>
                    <a:pt x="7323" y="10501"/>
                    <a:pt x="7323" y="10561"/>
                  </a:cubicBezTo>
                  <a:cubicBezTo>
                    <a:pt x="7323" y="10621"/>
                    <a:pt x="7276" y="10668"/>
                    <a:pt x="7216" y="10668"/>
                  </a:cubicBezTo>
                  <a:cubicBezTo>
                    <a:pt x="7156" y="10668"/>
                    <a:pt x="7109" y="10621"/>
                    <a:pt x="7109" y="10561"/>
                  </a:cubicBezTo>
                  <a:cubicBezTo>
                    <a:pt x="7109" y="10501"/>
                    <a:pt x="7156" y="10454"/>
                    <a:pt x="7216" y="10454"/>
                  </a:cubicBezTo>
                  <a:close/>
                  <a:moveTo>
                    <a:pt x="3811" y="0"/>
                  </a:moveTo>
                  <a:cubicBezTo>
                    <a:pt x="3561" y="0"/>
                    <a:pt x="3394" y="203"/>
                    <a:pt x="3394" y="417"/>
                  </a:cubicBezTo>
                  <a:cubicBezTo>
                    <a:pt x="3394" y="595"/>
                    <a:pt x="3489" y="750"/>
                    <a:pt x="3656" y="810"/>
                  </a:cubicBezTo>
                  <a:lnTo>
                    <a:pt x="3656" y="1738"/>
                  </a:lnTo>
                  <a:lnTo>
                    <a:pt x="1965" y="1738"/>
                  </a:lnTo>
                  <a:cubicBezTo>
                    <a:pt x="1870" y="1738"/>
                    <a:pt x="1799" y="1810"/>
                    <a:pt x="1799" y="1893"/>
                  </a:cubicBezTo>
                  <a:lnTo>
                    <a:pt x="1799" y="3596"/>
                  </a:lnTo>
                  <a:lnTo>
                    <a:pt x="799" y="3596"/>
                  </a:lnTo>
                  <a:cubicBezTo>
                    <a:pt x="739" y="3441"/>
                    <a:pt x="596" y="3322"/>
                    <a:pt x="418" y="3322"/>
                  </a:cubicBezTo>
                  <a:cubicBezTo>
                    <a:pt x="179" y="3322"/>
                    <a:pt x="1" y="3524"/>
                    <a:pt x="1" y="3739"/>
                  </a:cubicBezTo>
                  <a:cubicBezTo>
                    <a:pt x="1" y="3977"/>
                    <a:pt x="191" y="4155"/>
                    <a:pt x="418" y="4155"/>
                  </a:cubicBezTo>
                  <a:cubicBezTo>
                    <a:pt x="596" y="4155"/>
                    <a:pt x="739" y="4048"/>
                    <a:pt x="799" y="3893"/>
                  </a:cubicBezTo>
                  <a:lnTo>
                    <a:pt x="1727" y="3893"/>
                  </a:lnTo>
                  <a:lnTo>
                    <a:pt x="1727" y="5310"/>
                  </a:lnTo>
                  <a:lnTo>
                    <a:pt x="799" y="5310"/>
                  </a:lnTo>
                  <a:cubicBezTo>
                    <a:pt x="739" y="5156"/>
                    <a:pt x="596" y="5036"/>
                    <a:pt x="418" y="5036"/>
                  </a:cubicBezTo>
                  <a:cubicBezTo>
                    <a:pt x="179" y="5036"/>
                    <a:pt x="1" y="5227"/>
                    <a:pt x="1" y="5453"/>
                  </a:cubicBezTo>
                  <a:cubicBezTo>
                    <a:pt x="1" y="5691"/>
                    <a:pt x="191" y="5870"/>
                    <a:pt x="418" y="5870"/>
                  </a:cubicBezTo>
                  <a:cubicBezTo>
                    <a:pt x="596" y="5870"/>
                    <a:pt x="739" y="5763"/>
                    <a:pt x="799" y="5608"/>
                  </a:cubicBezTo>
                  <a:lnTo>
                    <a:pt x="1727" y="5608"/>
                  </a:lnTo>
                  <a:lnTo>
                    <a:pt x="1727" y="7013"/>
                  </a:lnTo>
                  <a:lnTo>
                    <a:pt x="799" y="7013"/>
                  </a:lnTo>
                  <a:cubicBezTo>
                    <a:pt x="739" y="6870"/>
                    <a:pt x="596" y="6751"/>
                    <a:pt x="418" y="6751"/>
                  </a:cubicBezTo>
                  <a:cubicBezTo>
                    <a:pt x="179" y="6751"/>
                    <a:pt x="1" y="6941"/>
                    <a:pt x="1" y="7168"/>
                  </a:cubicBezTo>
                  <a:cubicBezTo>
                    <a:pt x="1" y="7406"/>
                    <a:pt x="191" y="7584"/>
                    <a:pt x="418" y="7584"/>
                  </a:cubicBezTo>
                  <a:cubicBezTo>
                    <a:pt x="596" y="7584"/>
                    <a:pt x="739" y="7477"/>
                    <a:pt x="799" y="7311"/>
                  </a:cubicBezTo>
                  <a:lnTo>
                    <a:pt x="1727" y="7311"/>
                  </a:lnTo>
                  <a:lnTo>
                    <a:pt x="1727" y="9013"/>
                  </a:lnTo>
                  <a:cubicBezTo>
                    <a:pt x="1727" y="9097"/>
                    <a:pt x="1799" y="9180"/>
                    <a:pt x="1882" y="9180"/>
                  </a:cubicBezTo>
                  <a:lnTo>
                    <a:pt x="3585" y="9180"/>
                  </a:lnTo>
                  <a:lnTo>
                    <a:pt x="3585" y="10097"/>
                  </a:lnTo>
                  <a:cubicBezTo>
                    <a:pt x="3430" y="10156"/>
                    <a:pt x="3311" y="10311"/>
                    <a:pt x="3311" y="10490"/>
                  </a:cubicBezTo>
                  <a:cubicBezTo>
                    <a:pt x="3311" y="10728"/>
                    <a:pt x="3513" y="10906"/>
                    <a:pt x="3727" y="10906"/>
                  </a:cubicBezTo>
                  <a:cubicBezTo>
                    <a:pt x="3966" y="10906"/>
                    <a:pt x="4144" y="10704"/>
                    <a:pt x="4144" y="10490"/>
                  </a:cubicBezTo>
                  <a:cubicBezTo>
                    <a:pt x="4144" y="10311"/>
                    <a:pt x="4049" y="10156"/>
                    <a:pt x="3882" y="10097"/>
                  </a:cubicBezTo>
                  <a:lnTo>
                    <a:pt x="3882" y="9180"/>
                  </a:lnTo>
                  <a:lnTo>
                    <a:pt x="5299" y="9180"/>
                  </a:lnTo>
                  <a:lnTo>
                    <a:pt x="5299" y="10097"/>
                  </a:lnTo>
                  <a:cubicBezTo>
                    <a:pt x="5144" y="10156"/>
                    <a:pt x="5025" y="10311"/>
                    <a:pt x="5025" y="10490"/>
                  </a:cubicBezTo>
                  <a:cubicBezTo>
                    <a:pt x="5025" y="10728"/>
                    <a:pt x="5216" y="10906"/>
                    <a:pt x="5442" y="10906"/>
                  </a:cubicBezTo>
                  <a:cubicBezTo>
                    <a:pt x="5680" y="10906"/>
                    <a:pt x="5859" y="10704"/>
                    <a:pt x="5859" y="10490"/>
                  </a:cubicBezTo>
                  <a:cubicBezTo>
                    <a:pt x="5859" y="10311"/>
                    <a:pt x="5752" y="10156"/>
                    <a:pt x="5597" y="10097"/>
                  </a:cubicBezTo>
                  <a:lnTo>
                    <a:pt x="5597" y="9180"/>
                  </a:lnTo>
                  <a:lnTo>
                    <a:pt x="7002" y="9180"/>
                  </a:lnTo>
                  <a:lnTo>
                    <a:pt x="7002" y="10097"/>
                  </a:lnTo>
                  <a:cubicBezTo>
                    <a:pt x="6859" y="10156"/>
                    <a:pt x="6740" y="10311"/>
                    <a:pt x="6740" y="10490"/>
                  </a:cubicBezTo>
                  <a:cubicBezTo>
                    <a:pt x="6740" y="10728"/>
                    <a:pt x="6930" y="10906"/>
                    <a:pt x="7156" y="10906"/>
                  </a:cubicBezTo>
                  <a:cubicBezTo>
                    <a:pt x="7383" y="10906"/>
                    <a:pt x="7573" y="10704"/>
                    <a:pt x="7573" y="10490"/>
                  </a:cubicBezTo>
                  <a:cubicBezTo>
                    <a:pt x="7573" y="10311"/>
                    <a:pt x="7466" y="10156"/>
                    <a:pt x="7299" y="10097"/>
                  </a:cubicBezTo>
                  <a:lnTo>
                    <a:pt x="7299" y="9180"/>
                  </a:lnTo>
                  <a:lnTo>
                    <a:pt x="9002" y="9180"/>
                  </a:lnTo>
                  <a:cubicBezTo>
                    <a:pt x="9085" y="9180"/>
                    <a:pt x="9169" y="9097"/>
                    <a:pt x="9169" y="9013"/>
                  </a:cubicBezTo>
                  <a:lnTo>
                    <a:pt x="9169" y="7311"/>
                  </a:lnTo>
                  <a:lnTo>
                    <a:pt x="10085" y="7311"/>
                  </a:lnTo>
                  <a:cubicBezTo>
                    <a:pt x="10145" y="7465"/>
                    <a:pt x="10300" y="7584"/>
                    <a:pt x="10478" y="7584"/>
                  </a:cubicBezTo>
                  <a:cubicBezTo>
                    <a:pt x="10716" y="7584"/>
                    <a:pt x="10895" y="7394"/>
                    <a:pt x="10895" y="7168"/>
                  </a:cubicBezTo>
                  <a:cubicBezTo>
                    <a:pt x="10895" y="6930"/>
                    <a:pt x="10693" y="6751"/>
                    <a:pt x="10478" y="6751"/>
                  </a:cubicBezTo>
                  <a:cubicBezTo>
                    <a:pt x="10300" y="6751"/>
                    <a:pt x="10145" y="6858"/>
                    <a:pt x="10085" y="7013"/>
                  </a:cubicBezTo>
                  <a:lnTo>
                    <a:pt x="9169" y="7013"/>
                  </a:lnTo>
                  <a:lnTo>
                    <a:pt x="9240" y="5644"/>
                  </a:lnTo>
                  <a:lnTo>
                    <a:pt x="10157" y="5644"/>
                  </a:lnTo>
                  <a:cubicBezTo>
                    <a:pt x="10216" y="5798"/>
                    <a:pt x="10371" y="5918"/>
                    <a:pt x="10550" y="5918"/>
                  </a:cubicBezTo>
                  <a:cubicBezTo>
                    <a:pt x="10788" y="5918"/>
                    <a:pt x="10966" y="5727"/>
                    <a:pt x="10966" y="5501"/>
                  </a:cubicBezTo>
                  <a:cubicBezTo>
                    <a:pt x="10966" y="5263"/>
                    <a:pt x="10776" y="5084"/>
                    <a:pt x="10550" y="5084"/>
                  </a:cubicBezTo>
                  <a:cubicBezTo>
                    <a:pt x="10371" y="5084"/>
                    <a:pt x="10216" y="5191"/>
                    <a:pt x="10157" y="5346"/>
                  </a:cubicBezTo>
                  <a:lnTo>
                    <a:pt x="9240" y="5346"/>
                  </a:lnTo>
                  <a:lnTo>
                    <a:pt x="9240" y="3905"/>
                  </a:lnTo>
                  <a:lnTo>
                    <a:pt x="10157" y="3905"/>
                  </a:lnTo>
                  <a:cubicBezTo>
                    <a:pt x="10216" y="4060"/>
                    <a:pt x="10371" y="4179"/>
                    <a:pt x="10550" y="4179"/>
                  </a:cubicBezTo>
                  <a:cubicBezTo>
                    <a:pt x="10788" y="4179"/>
                    <a:pt x="10966" y="3977"/>
                    <a:pt x="10966" y="3763"/>
                  </a:cubicBezTo>
                  <a:cubicBezTo>
                    <a:pt x="10966" y="3524"/>
                    <a:pt x="10776" y="3346"/>
                    <a:pt x="10550" y="3346"/>
                  </a:cubicBezTo>
                  <a:cubicBezTo>
                    <a:pt x="10371" y="3346"/>
                    <a:pt x="10216" y="3441"/>
                    <a:pt x="10157" y="3608"/>
                  </a:cubicBezTo>
                  <a:lnTo>
                    <a:pt x="9240" y="3608"/>
                  </a:lnTo>
                  <a:lnTo>
                    <a:pt x="9240" y="1917"/>
                  </a:lnTo>
                  <a:cubicBezTo>
                    <a:pt x="9240" y="1822"/>
                    <a:pt x="9169" y="1750"/>
                    <a:pt x="9073" y="1750"/>
                  </a:cubicBezTo>
                  <a:lnTo>
                    <a:pt x="8395" y="1750"/>
                  </a:lnTo>
                  <a:cubicBezTo>
                    <a:pt x="8299" y="1750"/>
                    <a:pt x="8228" y="1822"/>
                    <a:pt x="8228" y="1917"/>
                  </a:cubicBezTo>
                  <a:cubicBezTo>
                    <a:pt x="8228" y="2000"/>
                    <a:pt x="8299" y="2072"/>
                    <a:pt x="8395" y="2072"/>
                  </a:cubicBezTo>
                  <a:lnTo>
                    <a:pt x="8930" y="2072"/>
                  </a:lnTo>
                  <a:lnTo>
                    <a:pt x="8930" y="3763"/>
                  </a:lnTo>
                  <a:lnTo>
                    <a:pt x="8930" y="5489"/>
                  </a:lnTo>
                  <a:lnTo>
                    <a:pt x="8930" y="7215"/>
                  </a:lnTo>
                  <a:lnTo>
                    <a:pt x="8930" y="8906"/>
                  </a:lnTo>
                  <a:lnTo>
                    <a:pt x="2049" y="8906"/>
                  </a:lnTo>
                  <a:lnTo>
                    <a:pt x="2049" y="7215"/>
                  </a:lnTo>
                  <a:lnTo>
                    <a:pt x="2049" y="5489"/>
                  </a:lnTo>
                  <a:lnTo>
                    <a:pt x="2049" y="3763"/>
                  </a:lnTo>
                  <a:lnTo>
                    <a:pt x="2049" y="2060"/>
                  </a:lnTo>
                  <a:lnTo>
                    <a:pt x="7752" y="2060"/>
                  </a:lnTo>
                  <a:cubicBezTo>
                    <a:pt x="7835" y="2060"/>
                    <a:pt x="7918" y="1988"/>
                    <a:pt x="7918" y="1893"/>
                  </a:cubicBezTo>
                  <a:cubicBezTo>
                    <a:pt x="7918" y="1810"/>
                    <a:pt x="7835" y="1738"/>
                    <a:pt x="7752" y="1738"/>
                  </a:cubicBezTo>
                  <a:lnTo>
                    <a:pt x="7383" y="1738"/>
                  </a:lnTo>
                  <a:lnTo>
                    <a:pt x="7383" y="810"/>
                  </a:lnTo>
                  <a:cubicBezTo>
                    <a:pt x="7526" y="750"/>
                    <a:pt x="7645" y="595"/>
                    <a:pt x="7645" y="417"/>
                  </a:cubicBezTo>
                  <a:cubicBezTo>
                    <a:pt x="7645" y="179"/>
                    <a:pt x="7454" y="0"/>
                    <a:pt x="7228" y="0"/>
                  </a:cubicBezTo>
                  <a:cubicBezTo>
                    <a:pt x="6990" y="0"/>
                    <a:pt x="6811" y="203"/>
                    <a:pt x="6811" y="417"/>
                  </a:cubicBezTo>
                  <a:cubicBezTo>
                    <a:pt x="6811" y="595"/>
                    <a:pt x="6918" y="750"/>
                    <a:pt x="7085" y="810"/>
                  </a:cubicBezTo>
                  <a:lnTo>
                    <a:pt x="7085" y="1738"/>
                  </a:lnTo>
                  <a:lnTo>
                    <a:pt x="5668" y="1738"/>
                  </a:lnTo>
                  <a:lnTo>
                    <a:pt x="5668" y="810"/>
                  </a:lnTo>
                  <a:cubicBezTo>
                    <a:pt x="5811" y="750"/>
                    <a:pt x="5930" y="595"/>
                    <a:pt x="5930" y="417"/>
                  </a:cubicBezTo>
                  <a:cubicBezTo>
                    <a:pt x="5930" y="179"/>
                    <a:pt x="5740" y="0"/>
                    <a:pt x="5513" y="0"/>
                  </a:cubicBezTo>
                  <a:cubicBezTo>
                    <a:pt x="5275" y="0"/>
                    <a:pt x="5097" y="203"/>
                    <a:pt x="5097" y="417"/>
                  </a:cubicBezTo>
                  <a:cubicBezTo>
                    <a:pt x="5097" y="595"/>
                    <a:pt x="5204" y="750"/>
                    <a:pt x="5371" y="810"/>
                  </a:cubicBezTo>
                  <a:lnTo>
                    <a:pt x="5371" y="1738"/>
                  </a:lnTo>
                  <a:lnTo>
                    <a:pt x="3954" y="1738"/>
                  </a:lnTo>
                  <a:lnTo>
                    <a:pt x="3954" y="810"/>
                  </a:lnTo>
                  <a:cubicBezTo>
                    <a:pt x="4108" y="750"/>
                    <a:pt x="4216" y="595"/>
                    <a:pt x="4216" y="417"/>
                  </a:cubicBezTo>
                  <a:cubicBezTo>
                    <a:pt x="4216" y="179"/>
                    <a:pt x="4025" y="0"/>
                    <a:pt x="38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31"/>
            <p:cNvSpPr/>
            <p:nvPr/>
          </p:nvSpPr>
          <p:spPr>
            <a:xfrm>
              <a:off x="3599440" y="2956543"/>
              <a:ext cx="204494" cy="204843"/>
            </a:xfrm>
            <a:custGeom>
              <a:avLst/>
              <a:gdLst/>
              <a:ahLst/>
              <a:cxnLst/>
              <a:rect l="l" t="t" r="r" b="b"/>
              <a:pathLst>
                <a:path w="6455" h="6466" extrusionOk="0">
                  <a:moveTo>
                    <a:pt x="156" y="0"/>
                  </a:moveTo>
                  <a:cubicBezTo>
                    <a:pt x="72" y="0"/>
                    <a:pt x="1" y="84"/>
                    <a:pt x="1" y="167"/>
                  </a:cubicBezTo>
                  <a:lnTo>
                    <a:pt x="1" y="4644"/>
                  </a:lnTo>
                  <a:cubicBezTo>
                    <a:pt x="1" y="4739"/>
                    <a:pt x="72" y="4811"/>
                    <a:pt x="156" y="4811"/>
                  </a:cubicBezTo>
                  <a:cubicBezTo>
                    <a:pt x="251" y="4811"/>
                    <a:pt x="322" y="4739"/>
                    <a:pt x="322" y="4644"/>
                  </a:cubicBezTo>
                  <a:lnTo>
                    <a:pt x="322" y="334"/>
                  </a:lnTo>
                  <a:lnTo>
                    <a:pt x="6133" y="334"/>
                  </a:lnTo>
                  <a:lnTo>
                    <a:pt x="6133" y="6132"/>
                  </a:lnTo>
                  <a:lnTo>
                    <a:pt x="322" y="6132"/>
                  </a:lnTo>
                  <a:lnTo>
                    <a:pt x="322" y="5287"/>
                  </a:lnTo>
                  <a:cubicBezTo>
                    <a:pt x="322" y="5203"/>
                    <a:pt x="251" y="5120"/>
                    <a:pt x="156" y="5120"/>
                  </a:cubicBezTo>
                  <a:cubicBezTo>
                    <a:pt x="72" y="5120"/>
                    <a:pt x="1" y="5203"/>
                    <a:pt x="1" y="5287"/>
                  </a:cubicBezTo>
                  <a:lnTo>
                    <a:pt x="1" y="6299"/>
                  </a:lnTo>
                  <a:cubicBezTo>
                    <a:pt x="1" y="6394"/>
                    <a:pt x="72" y="6466"/>
                    <a:pt x="156" y="6466"/>
                  </a:cubicBezTo>
                  <a:lnTo>
                    <a:pt x="6287" y="6466"/>
                  </a:lnTo>
                  <a:cubicBezTo>
                    <a:pt x="6383" y="6466"/>
                    <a:pt x="6454" y="6394"/>
                    <a:pt x="6454" y="6299"/>
                  </a:cubicBezTo>
                  <a:lnTo>
                    <a:pt x="6454" y="167"/>
                  </a:lnTo>
                  <a:cubicBezTo>
                    <a:pt x="6442" y="84"/>
                    <a:pt x="6383" y="0"/>
                    <a:pt x="62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31"/>
            <p:cNvSpPr/>
            <p:nvPr/>
          </p:nvSpPr>
          <p:spPr>
            <a:xfrm>
              <a:off x="3661691" y="3018763"/>
              <a:ext cx="79992" cy="80372"/>
            </a:xfrm>
            <a:custGeom>
              <a:avLst/>
              <a:gdLst/>
              <a:ahLst/>
              <a:cxnLst/>
              <a:rect l="l" t="t" r="r" b="b"/>
              <a:pathLst>
                <a:path w="2525" h="2537" extrusionOk="0">
                  <a:moveTo>
                    <a:pt x="155" y="1"/>
                  </a:moveTo>
                  <a:cubicBezTo>
                    <a:pt x="72" y="1"/>
                    <a:pt x="1" y="84"/>
                    <a:pt x="1" y="168"/>
                  </a:cubicBezTo>
                  <a:lnTo>
                    <a:pt x="1" y="2370"/>
                  </a:lnTo>
                  <a:cubicBezTo>
                    <a:pt x="1" y="2466"/>
                    <a:pt x="72" y="2537"/>
                    <a:pt x="155" y="2537"/>
                  </a:cubicBezTo>
                  <a:lnTo>
                    <a:pt x="1013" y="2537"/>
                  </a:lnTo>
                  <a:cubicBezTo>
                    <a:pt x="1096" y="2537"/>
                    <a:pt x="1167" y="2466"/>
                    <a:pt x="1167" y="2370"/>
                  </a:cubicBezTo>
                  <a:cubicBezTo>
                    <a:pt x="1167" y="2287"/>
                    <a:pt x="1096" y="2204"/>
                    <a:pt x="1013" y="2204"/>
                  </a:cubicBezTo>
                  <a:lnTo>
                    <a:pt x="322" y="2204"/>
                  </a:lnTo>
                  <a:lnTo>
                    <a:pt x="322" y="322"/>
                  </a:lnTo>
                  <a:lnTo>
                    <a:pt x="2215" y="322"/>
                  </a:lnTo>
                  <a:lnTo>
                    <a:pt x="2215" y="2204"/>
                  </a:lnTo>
                  <a:lnTo>
                    <a:pt x="1632" y="2204"/>
                  </a:lnTo>
                  <a:cubicBezTo>
                    <a:pt x="1548" y="2204"/>
                    <a:pt x="1465" y="2287"/>
                    <a:pt x="1465" y="2370"/>
                  </a:cubicBezTo>
                  <a:cubicBezTo>
                    <a:pt x="1465" y="2466"/>
                    <a:pt x="1548" y="2537"/>
                    <a:pt x="1632" y="2537"/>
                  </a:cubicBezTo>
                  <a:lnTo>
                    <a:pt x="2346" y="2537"/>
                  </a:lnTo>
                  <a:cubicBezTo>
                    <a:pt x="2441" y="2537"/>
                    <a:pt x="2513" y="2466"/>
                    <a:pt x="2513" y="2370"/>
                  </a:cubicBezTo>
                  <a:lnTo>
                    <a:pt x="2513" y="168"/>
                  </a:lnTo>
                  <a:cubicBezTo>
                    <a:pt x="2525" y="84"/>
                    <a:pt x="2453" y="1"/>
                    <a:pt x="23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31"/>
            <p:cNvSpPr/>
            <p:nvPr/>
          </p:nvSpPr>
          <p:spPr>
            <a:xfrm>
              <a:off x="3625101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84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31"/>
            <p:cNvSpPr/>
            <p:nvPr/>
          </p:nvSpPr>
          <p:spPr>
            <a:xfrm>
              <a:off x="3651522" y="2982552"/>
              <a:ext cx="18881" cy="18533"/>
            </a:xfrm>
            <a:custGeom>
              <a:avLst/>
              <a:gdLst/>
              <a:ahLst/>
              <a:cxnLst/>
              <a:rect l="l" t="t" r="r" b="b"/>
              <a:pathLst>
                <a:path w="596" h="585" extrusionOk="0">
                  <a:moveTo>
                    <a:pt x="167" y="1"/>
                  </a:moveTo>
                  <a:cubicBezTo>
                    <a:pt x="83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83" y="584"/>
                    <a:pt x="167" y="584"/>
                  </a:cubicBezTo>
                  <a:lnTo>
                    <a:pt x="417" y="584"/>
                  </a:lnTo>
                  <a:cubicBezTo>
                    <a:pt x="512" y="584"/>
                    <a:pt x="583" y="513"/>
                    <a:pt x="583" y="418"/>
                  </a:cubicBezTo>
                  <a:lnTo>
                    <a:pt x="583" y="168"/>
                  </a:lnTo>
                  <a:cubicBezTo>
                    <a:pt x="595" y="72"/>
                    <a:pt x="524" y="1"/>
                    <a:pt x="4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31"/>
            <p:cNvSpPr/>
            <p:nvPr/>
          </p:nvSpPr>
          <p:spPr>
            <a:xfrm>
              <a:off x="3679052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00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31"/>
            <p:cNvSpPr/>
            <p:nvPr/>
          </p:nvSpPr>
          <p:spPr>
            <a:xfrm>
              <a:off x="3705822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72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31"/>
            <p:cNvSpPr/>
            <p:nvPr/>
          </p:nvSpPr>
          <p:spPr>
            <a:xfrm>
              <a:off x="3732591" y="2982552"/>
              <a:ext cx="18533" cy="18533"/>
            </a:xfrm>
            <a:custGeom>
              <a:avLst/>
              <a:gdLst/>
              <a:ahLst/>
              <a:cxnLst/>
              <a:rect l="l" t="t" r="r" b="b"/>
              <a:pathLst>
                <a:path w="585" h="585" extrusionOk="0">
                  <a:moveTo>
                    <a:pt x="168" y="1"/>
                  </a:moveTo>
                  <a:cubicBezTo>
                    <a:pt x="72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72" y="584"/>
                    <a:pt x="168" y="584"/>
                  </a:cubicBezTo>
                  <a:lnTo>
                    <a:pt x="418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31"/>
            <p:cNvSpPr/>
            <p:nvPr/>
          </p:nvSpPr>
          <p:spPr>
            <a:xfrm>
              <a:off x="3759773" y="2982552"/>
              <a:ext cx="18121" cy="18533"/>
            </a:xfrm>
            <a:custGeom>
              <a:avLst/>
              <a:gdLst/>
              <a:ahLst/>
              <a:cxnLst/>
              <a:rect l="l" t="t" r="r" b="b"/>
              <a:pathLst>
                <a:path w="572" h="585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3"/>
                    <a:pt x="572" y="418"/>
                  </a:cubicBezTo>
                  <a:lnTo>
                    <a:pt x="572" y="168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31"/>
            <p:cNvSpPr/>
            <p:nvPr/>
          </p:nvSpPr>
          <p:spPr>
            <a:xfrm>
              <a:off x="3625101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84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31"/>
            <p:cNvSpPr/>
            <p:nvPr/>
          </p:nvSpPr>
          <p:spPr>
            <a:xfrm>
              <a:off x="3651522" y="3116844"/>
              <a:ext cx="18881" cy="18501"/>
            </a:xfrm>
            <a:custGeom>
              <a:avLst/>
              <a:gdLst/>
              <a:ahLst/>
              <a:cxnLst/>
              <a:rect l="l" t="t" r="r" b="b"/>
              <a:pathLst>
                <a:path w="596" h="584" extrusionOk="0">
                  <a:moveTo>
                    <a:pt x="167" y="1"/>
                  </a:moveTo>
                  <a:cubicBezTo>
                    <a:pt x="83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83" y="584"/>
                    <a:pt x="167" y="584"/>
                  </a:cubicBezTo>
                  <a:lnTo>
                    <a:pt x="417" y="584"/>
                  </a:lnTo>
                  <a:cubicBezTo>
                    <a:pt x="512" y="584"/>
                    <a:pt x="583" y="513"/>
                    <a:pt x="583" y="417"/>
                  </a:cubicBezTo>
                  <a:lnTo>
                    <a:pt x="583" y="167"/>
                  </a:lnTo>
                  <a:cubicBezTo>
                    <a:pt x="595" y="84"/>
                    <a:pt x="524" y="1"/>
                    <a:pt x="4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31"/>
            <p:cNvSpPr/>
            <p:nvPr/>
          </p:nvSpPr>
          <p:spPr>
            <a:xfrm>
              <a:off x="3679052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00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00" y="1"/>
                    <a:pt x="4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31"/>
            <p:cNvSpPr/>
            <p:nvPr/>
          </p:nvSpPr>
          <p:spPr>
            <a:xfrm>
              <a:off x="3705822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31"/>
            <p:cNvSpPr/>
            <p:nvPr/>
          </p:nvSpPr>
          <p:spPr>
            <a:xfrm>
              <a:off x="3732591" y="3116844"/>
              <a:ext cx="18533" cy="18501"/>
            </a:xfrm>
            <a:custGeom>
              <a:avLst/>
              <a:gdLst/>
              <a:ahLst/>
              <a:cxnLst/>
              <a:rect l="l" t="t" r="r" b="b"/>
              <a:pathLst>
                <a:path w="585" h="584" extrusionOk="0">
                  <a:moveTo>
                    <a:pt x="168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72" y="584"/>
                    <a:pt x="168" y="584"/>
                  </a:cubicBezTo>
                  <a:lnTo>
                    <a:pt x="418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31"/>
            <p:cNvSpPr/>
            <p:nvPr/>
          </p:nvSpPr>
          <p:spPr>
            <a:xfrm>
              <a:off x="3759773" y="311684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3"/>
                    <a:pt x="572" y="417"/>
                  </a:cubicBezTo>
                  <a:lnTo>
                    <a:pt x="572" y="167"/>
                  </a:lnTo>
                  <a:cubicBezTo>
                    <a:pt x="572" y="84"/>
                    <a:pt x="500" y="1"/>
                    <a:pt x="4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31"/>
            <p:cNvSpPr/>
            <p:nvPr/>
          </p:nvSpPr>
          <p:spPr>
            <a:xfrm>
              <a:off x="3625101" y="300935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0"/>
                  </a:moveTo>
                  <a:cubicBezTo>
                    <a:pt x="84" y="0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2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2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0"/>
                    <a:pt x="4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31"/>
            <p:cNvSpPr/>
            <p:nvPr/>
          </p:nvSpPr>
          <p:spPr>
            <a:xfrm>
              <a:off x="3625101" y="3036503"/>
              <a:ext cx="18501" cy="18153"/>
            </a:xfrm>
            <a:custGeom>
              <a:avLst/>
              <a:gdLst/>
              <a:ahLst/>
              <a:cxnLst/>
              <a:rect l="l" t="t" r="r" b="b"/>
              <a:pathLst>
                <a:path w="584" h="573" extrusionOk="0">
                  <a:moveTo>
                    <a:pt x="167" y="1"/>
                  </a:moveTo>
                  <a:cubicBezTo>
                    <a:pt x="84" y="1"/>
                    <a:pt x="1" y="72"/>
                    <a:pt x="1" y="155"/>
                  </a:cubicBezTo>
                  <a:lnTo>
                    <a:pt x="1" y="417"/>
                  </a:lnTo>
                  <a:cubicBezTo>
                    <a:pt x="1" y="501"/>
                    <a:pt x="84" y="572"/>
                    <a:pt x="167" y="572"/>
                  </a:cubicBezTo>
                  <a:lnTo>
                    <a:pt x="417" y="572"/>
                  </a:lnTo>
                  <a:cubicBezTo>
                    <a:pt x="513" y="572"/>
                    <a:pt x="584" y="501"/>
                    <a:pt x="584" y="417"/>
                  </a:cubicBezTo>
                  <a:lnTo>
                    <a:pt x="584" y="155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31"/>
            <p:cNvSpPr/>
            <p:nvPr/>
          </p:nvSpPr>
          <p:spPr>
            <a:xfrm>
              <a:off x="3625101" y="3063273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84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01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01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31"/>
            <p:cNvSpPr/>
            <p:nvPr/>
          </p:nvSpPr>
          <p:spPr>
            <a:xfrm>
              <a:off x="3625101" y="309007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lnTo>
                    <a:pt x="1" y="417"/>
                  </a:lnTo>
                  <a:cubicBezTo>
                    <a:pt x="1" y="512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2"/>
                    <a:pt x="584" y="417"/>
                  </a:cubicBezTo>
                  <a:lnTo>
                    <a:pt x="584" y="167"/>
                  </a:lnTo>
                  <a:cubicBezTo>
                    <a:pt x="584" y="72"/>
                    <a:pt x="513" y="0"/>
                    <a:pt x="4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31"/>
            <p:cNvSpPr/>
            <p:nvPr/>
          </p:nvSpPr>
          <p:spPr>
            <a:xfrm>
              <a:off x="3759773" y="300935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0"/>
                  </a:moveTo>
                  <a:cubicBezTo>
                    <a:pt x="72" y="0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2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2"/>
                    <a:pt x="572" y="417"/>
                  </a:cubicBezTo>
                  <a:lnTo>
                    <a:pt x="572" y="167"/>
                  </a:lnTo>
                  <a:cubicBezTo>
                    <a:pt x="572" y="84"/>
                    <a:pt x="500" y="0"/>
                    <a:pt x="4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31"/>
            <p:cNvSpPr/>
            <p:nvPr/>
          </p:nvSpPr>
          <p:spPr>
            <a:xfrm>
              <a:off x="3759773" y="3036503"/>
              <a:ext cx="18121" cy="18153"/>
            </a:xfrm>
            <a:custGeom>
              <a:avLst/>
              <a:gdLst/>
              <a:ahLst/>
              <a:cxnLst/>
              <a:rect l="l" t="t" r="r" b="b"/>
              <a:pathLst>
                <a:path w="572" h="573" extrusionOk="0">
                  <a:moveTo>
                    <a:pt x="155" y="1"/>
                  </a:moveTo>
                  <a:cubicBezTo>
                    <a:pt x="72" y="1"/>
                    <a:pt x="0" y="72"/>
                    <a:pt x="0" y="155"/>
                  </a:cubicBezTo>
                  <a:lnTo>
                    <a:pt x="0" y="417"/>
                  </a:lnTo>
                  <a:cubicBezTo>
                    <a:pt x="0" y="501"/>
                    <a:pt x="72" y="572"/>
                    <a:pt x="155" y="572"/>
                  </a:cubicBezTo>
                  <a:lnTo>
                    <a:pt x="417" y="572"/>
                  </a:lnTo>
                  <a:cubicBezTo>
                    <a:pt x="500" y="572"/>
                    <a:pt x="572" y="501"/>
                    <a:pt x="572" y="417"/>
                  </a:cubicBezTo>
                  <a:lnTo>
                    <a:pt x="572" y="155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31"/>
            <p:cNvSpPr/>
            <p:nvPr/>
          </p:nvSpPr>
          <p:spPr>
            <a:xfrm>
              <a:off x="3759773" y="3063273"/>
              <a:ext cx="18121" cy="18533"/>
            </a:xfrm>
            <a:custGeom>
              <a:avLst/>
              <a:gdLst/>
              <a:ahLst/>
              <a:cxnLst/>
              <a:rect l="l" t="t" r="r" b="b"/>
              <a:pathLst>
                <a:path w="572" h="585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01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01"/>
                    <a:pt x="572" y="418"/>
                  </a:cubicBezTo>
                  <a:lnTo>
                    <a:pt x="572" y="168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31"/>
            <p:cNvSpPr/>
            <p:nvPr/>
          </p:nvSpPr>
          <p:spPr>
            <a:xfrm>
              <a:off x="3759773" y="309007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417"/>
                  </a:lnTo>
                  <a:cubicBezTo>
                    <a:pt x="0" y="512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2"/>
                    <a:pt x="572" y="417"/>
                  </a:cubicBezTo>
                  <a:lnTo>
                    <a:pt x="572" y="167"/>
                  </a:lnTo>
                  <a:cubicBezTo>
                    <a:pt x="572" y="72"/>
                    <a:pt x="500" y="0"/>
                    <a:pt x="4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5" name="Google Shape;775;p31"/>
          <p:cNvGrpSpPr/>
          <p:nvPr/>
        </p:nvGrpSpPr>
        <p:grpSpPr>
          <a:xfrm>
            <a:off x="3484968" y="1941467"/>
            <a:ext cx="2272500" cy="738596"/>
            <a:chOff x="3484968" y="1941455"/>
            <a:chExt cx="2272500" cy="738596"/>
          </a:xfrm>
        </p:grpSpPr>
        <p:sp>
          <p:nvSpPr>
            <p:cNvPr id="776" name="Google Shape;776;p31"/>
            <p:cNvSpPr txBox="1"/>
            <p:nvPr/>
          </p:nvSpPr>
          <p:spPr>
            <a:xfrm flipH="1">
              <a:off x="3484968" y="1941455"/>
              <a:ext cx="22725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rPr>
                <a:t>EARTH</a:t>
              </a:r>
              <a:endParaRPr sz="24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endParaRPr>
            </a:p>
          </p:txBody>
        </p:sp>
        <p:sp>
          <p:nvSpPr>
            <p:cNvPr id="777" name="Google Shape;777;p31"/>
            <p:cNvSpPr txBox="1"/>
            <p:nvPr/>
          </p:nvSpPr>
          <p:spPr>
            <a:xfrm flipH="1">
              <a:off x="3484968" y="2195550"/>
              <a:ext cx="2272500" cy="48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2"/>
                  </a:solidFill>
                  <a:latin typeface="Fira Sans Condensed"/>
                  <a:ea typeface="Fira Sans Condensed"/>
                  <a:cs typeface="Fira Sans Condensed"/>
                  <a:sym typeface="Fira Sans Condensed"/>
                </a:rPr>
                <a:t>Earth is the third planet from the Sun</a:t>
              </a:r>
              <a:endParaRPr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endParaRPr>
            </a:p>
          </p:txBody>
        </p:sp>
      </p:grpSp>
      <p:grpSp>
        <p:nvGrpSpPr>
          <p:cNvPr id="778" name="Google Shape;778;p31"/>
          <p:cNvGrpSpPr/>
          <p:nvPr/>
        </p:nvGrpSpPr>
        <p:grpSpPr>
          <a:xfrm>
            <a:off x="3484968" y="3345517"/>
            <a:ext cx="2272500" cy="738608"/>
            <a:chOff x="3484968" y="3345517"/>
            <a:chExt cx="2272500" cy="738608"/>
          </a:xfrm>
        </p:grpSpPr>
        <p:sp>
          <p:nvSpPr>
            <p:cNvPr id="779" name="Google Shape;779;p31"/>
            <p:cNvSpPr txBox="1"/>
            <p:nvPr/>
          </p:nvSpPr>
          <p:spPr>
            <a:xfrm flipH="1">
              <a:off x="3484968" y="3345517"/>
              <a:ext cx="22725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rPr>
                <a:t>MARS</a:t>
              </a:r>
              <a:endParaRPr sz="24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endParaRPr>
            </a:p>
          </p:txBody>
        </p:sp>
        <p:sp>
          <p:nvSpPr>
            <p:cNvPr id="780" name="Google Shape;780;p31"/>
            <p:cNvSpPr txBox="1"/>
            <p:nvPr/>
          </p:nvSpPr>
          <p:spPr>
            <a:xfrm flipH="1">
              <a:off x="3484968" y="3599625"/>
              <a:ext cx="2272500" cy="48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2"/>
                  </a:solidFill>
                  <a:latin typeface="Fira Sans Condensed"/>
                  <a:ea typeface="Fira Sans Condensed"/>
                  <a:cs typeface="Fira Sans Condensed"/>
                  <a:sym typeface="Fira Sans Condensed"/>
                </a:rPr>
                <a:t>Despite being red, Mars is actually a cold place</a:t>
              </a:r>
              <a:endParaRPr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endParaRPr>
            </a:p>
          </p:txBody>
        </p:sp>
      </p:grpSp>
      <p:grpSp>
        <p:nvGrpSpPr>
          <p:cNvPr id="781" name="Google Shape;781;p31"/>
          <p:cNvGrpSpPr/>
          <p:nvPr/>
        </p:nvGrpSpPr>
        <p:grpSpPr>
          <a:xfrm>
            <a:off x="6109093" y="1941455"/>
            <a:ext cx="2272500" cy="738608"/>
            <a:chOff x="6109093" y="1941455"/>
            <a:chExt cx="2272500" cy="738608"/>
          </a:xfrm>
        </p:grpSpPr>
        <p:sp>
          <p:nvSpPr>
            <p:cNvPr id="782" name="Google Shape;782;p31"/>
            <p:cNvSpPr txBox="1"/>
            <p:nvPr/>
          </p:nvSpPr>
          <p:spPr>
            <a:xfrm flipH="1">
              <a:off x="6109093" y="1941455"/>
              <a:ext cx="22725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rPr>
                <a:t>SATURN</a:t>
              </a:r>
              <a:endParaRPr sz="24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endParaRPr>
            </a:p>
          </p:txBody>
        </p:sp>
        <p:sp>
          <p:nvSpPr>
            <p:cNvPr id="783" name="Google Shape;783;p31"/>
            <p:cNvSpPr txBox="1"/>
            <p:nvPr/>
          </p:nvSpPr>
          <p:spPr>
            <a:xfrm flipH="1">
              <a:off x="6109093" y="2195563"/>
              <a:ext cx="2272500" cy="48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2"/>
                  </a:solidFill>
                  <a:latin typeface="Fira Sans Condensed"/>
                  <a:ea typeface="Fira Sans Condensed"/>
                  <a:cs typeface="Fira Sans Condensed"/>
                  <a:sym typeface="Fira Sans Condensed"/>
                </a:rPr>
                <a:t>Saturn is not the only planet with rings</a:t>
              </a:r>
              <a:endParaRPr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endParaRPr>
            </a:p>
          </p:txBody>
        </p:sp>
      </p:grpSp>
      <p:grpSp>
        <p:nvGrpSpPr>
          <p:cNvPr id="784" name="Google Shape;784;p31"/>
          <p:cNvGrpSpPr/>
          <p:nvPr/>
        </p:nvGrpSpPr>
        <p:grpSpPr>
          <a:xfrm>
            <a:off x="6109093" y="3345517"/>
            <a:ext cx="2272500" cy="738608"/>
            <a:chOff x="6109093" y="3345517"/>
            <a:chExt cx="2272500" cy="738608"/>
          </a:xfrm>
        </p:grpSpPr>
        <p:sp>
          <p:nvSpPr>
            <p:cNvPr id="785" name="Google Shape;785;p31"/>
            <p:cNvSpPr txBox="1"/>
            <p:nvPr/>
          </p:nvSpPr>
          <p:spPr>
            <a:xfrm flipH="1">
              <a:off x="6109093" y="3345517"/>
              <a:ext cx="22725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rPr>
                <a:t>NEPTUNE</a:t>
              </a:r>
              <a:endParaRPr sz="24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endParaRPr>
            </a:p>
          </p:txBody>
        </p:sp>
        <p:sp>
          <p:nvSpPr>
            <p:cNvPr id="786" name="Google Shape;786;p31"/>
            <p:cNvSpPr txBox="1"/>
            <p:nvPr/>
          </p:nvSpPr>
          <p:spPr>
            <a:xfrm flipH="1">
              <a:off x="6109093" y="3599625"/>
              <a:ext cx="2272500" cy="48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2"/>
                  </a:solidFill>
                  <a:latin typeface="Fira Sans Condensed"/>
                  <a:ea typeface="Fira Sans Condensed"/>
                  <a:cs typeface="Fira Sans Condensed"/>
                  <a:sym typeface="Fira Sans Condensed"/>
                </a:rPr>
                <a:t>Neptune is the farthest planet from the Sun</a:t>
              </a:r>
              <a:endParaRPr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endParaRPr>
            </a:p>
          </p:txBody>
        </p:sp>
      </p:grpSp>
      <p:cxnSp>
        <p:nvCxnSpPr>
          <p:cNvPr id="787" name="Google Shape;787;p31"/>
          <p:cNvCxnSpPr>
            <a:stCxn id="749" idx="3"/>
            <a:endCxn id="776" idx="3"/>
          </p:cNvCxnSpPr>
          <p:nvPr/>
        </p:nvCxnSpPr>
        <p:spPr>
          <a:xfrm rot="10800000" flipH="1">
            <a:off x="3039412" y="2170212"/>
            <a:ext cx="445500" cy="703200"/>
          </a:xfrm>
          <a:prstGeom prst="bentConnector3">
            <a:avLst>
              <a:gd name="adj1" fmla="val 50006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788" name="Google Shape;788;p31"/>
          <p:cNvCxnSpPr>
            <a:stCxn id="749" idx="3"/>
            <a:endCxn id="779" idx="3"/>
          </p:cNvCxnSpPr>
          <p:nvPr/>
        </p:nvCxnSpPr>
        <p:spPr>
          <a:xfrm>
            <a:off x="3039412" y="2873412"/>
            <a:ext cx="445500" cy="700800"/>
          </a:xfrm>
          <a:prstGeom prst="bentConnector3">
            <a:avLst>
              <a:gd name="adj1" fmla="val 50006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789" name="Google Shape;789;p31"/>
          <p:cNvCxnSpPr>
            <a:stCxn id="776" idx="1"/>
            <a:endCxn id="782" idx="3"/>
          </p:cNvCxnSpPr>
          <p:nvPr/>
        </p:nvCxnSpPr>
        <p:spPr>
          <a:xfrm>
            <a:off x="5757468" y="2170067"/>
            <a:ext cx="3516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790" name="Google Shape;790;p31"/>
          <p:cNvCxnSpPr>
            <a:stCxn id="779" idx="1"/>
            <a:endCxn id="785" idx="3"/>
          </p:cNvCxnSpPr>
          <p:nvPr/>
        </p:nvCxnSpPr>
        <p:spPr>
          <a:xfrm>
            <a:off x="5757468" y="3574117"/>
            <a:ext cx="3516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 txBox="1">
            <a:spLocks noGrp="1"/>
          </p:cNvSpPr>
          <p:nvPr>
            <p:ph type="title"/>
          </p:nvPr>
        </p:nvSpPr>
        <p:spPr>
          <a:xfrm>
            <a:off x="7201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PROBLEM DEFINITION</a:t>
            </a:r>
            <a:endParaRPr dirty="0"/>
          </a:p>
        </p:txBody>
      </p:sp>
      <p:sp>
        <p:nvSpPr>
          <p:cNvPr id="2" name="Google Shape;65;p16">
            <a:extLst>
              <a:ext uri="{FF2B5EF4-FFF2-40B4-BE49-F238E27FC236}">
                <a16:creationId xmlns:a16="http://schemas.microsoft.com/office/drawing/2014/main" id="{C81F18B6-3031-1E63-E408-4C74108DABD9}"/>
              </a:ext>
            </a:extLst>
          </p:cNvPr>
          <p:cNvSpPr txBox="1">
            <a:spLocks/>
          </p:cNvSpPr>
          <p:nvPr/>
        </p:nvSpPr>
        <p:spPr>
          <a:xfrm>
            <a:off x="530079" y="1148000"/>
            <a:ext cx="7309001" cy="34560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Can emotion be accurately detected by Convolutional Neural Networks (CNN)?</a:t>
            </a:r>
          </a:p>
          <a:p>
            <a:pPr marL="342900" indent="-342900"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Self driving car, detect drowsy or distracted.</a:t>
            </a:r>
          </a:p>
          <a:p>
            <a:pPr marL="342900" indent="-342900"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Potentially assist with security: Predict dangerous behaviors by reading emotions.</a:t>
            </a:r>
          </a:p>
          <a:p>
            <a:pPr marL="342900" indent="-342900"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Detect emotional response of customers to advertisement.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dirty="0">
              <a:solidFill>
                <a:schemeClr val="tx2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2968A50-0EBC-4C4B-0C5E-2B84673F29A4}"/>
              </a:ext>
            </a:extLst>
          </p:cNvPr>
          <p:cNvGrpSpPr/>
          <p:nvPr/>
        </p:nvGrpSpPr>
        <p:grpSpPr>
          <a:xfrm>
            <a:off x="2523816" y="3356253"/>
            <a:ext cx="3432025" cy="1575488"/>
            <a:chOff x="2598072" y="3379571"/>
            <a:chExt cx="3125614" cy="153417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31F3832-8E1D-7EBB-F8FA-FE041B7CEB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98072" y="3379571"/>
              <a:ext cx="1562807" cy="1534169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FC7797E-E6C5-EB80-46CB-7E9B293AA45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60879" y="3379571"/>
              <a:ext cx="809814" cy="153417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67F56D0-FB38-D895-17A2-0004FEAC450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932249" y="3379571"/>
              <a:ext cx="791437" cy="1534170"/>
            </a:xfrm>
            <a:prstGeom prst="rect">
              <a:avLst/>
            </a:prstGeom>
          </p:spPr>
        </p:pic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080A40E3-1C7B-0F7E-A3DD-6FE0E487CA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67072" y="3402657"/>
            <a:ext cx="508513" cy="206912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p32"/>
          <p:cNvSpPr/>
          <p:nvPr/>
        </p:nvSpPr>
        <p:spPr>
          <a:xfrm>
            <a:off x="3475413" y="2679450"/>
            <a:ext cx="1677000" cy="1677000"/>
          </a:xfrm>
          <a:prstGeom prst="ellipse">
            <a:avLst/>
          </a:prstGeom>
          <a:solidFill>
            <a:srgbClr val="F3F3F3">
              <a:alpha val="23720"/>
            </a:srgbClr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6" name="Google Shape;796;p32"/>
          <p:cNvSpPr/>
          <p:nvPr/>
        </p:nvSpPr>
        <p:spPr>
          <a:xfrm>
            <a:off x="4422578" y="1728126"/>
            <a:ext cx="2031900" cy="2031900"/>
          </a:xfrm>
          <a:prstGeom prst="ellipse">
            <a:avLst/>
          </a:prstGeom>
          <a:solidFill>
            <a:srgbClr val="F3F3F3">
              <a:alpha val="23720"/>
            </a:srgbClr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7" name="Google Shape;797;p32"/>
          <p:cNvSpPr txBox="1"/>
          <p:nvPr/>
        </p:nvSpPr>
        <p:spPr>
          <a:xfrm>
            <a:off x="5072828" y="2303675"/>
            <a:ext cx="731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02</a:t>
            </a:r>
            <a:endParaRPr sz="2400" b="1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798" name="Google Shape;798;p32"/>
          <p:cNvSpPr/>
          <p:nvPr/>
        </p:nvSpPr>
        <p:spPr>
          <a:xfrm>
            <a:off x="3475428" y="1641703"/>
            <a:ext cx="1167000" cy="1167000"/>
          </a:xfrm>
          <a:prstGeom prst="ellipse">
            <a:avLst/>
          </a:prstGeom>
          <a:solidFill>
            <a:srgbClr val="F3F3F3">
              <a:alpha val="23720"/>
            </a:srgbClr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9" name="Google Shape;799;p32"/>
          <p:cNvSpPr txBox="1">
            <a:spLocks noGrp="1"/>
          </p:cNvSpPr>
          <p:nvPr>
            <p:ph type="title"/>
          </p:nvPr>
        </p:nvSpPr>
        <p:spPr>
          <a:xfrm>
            <a:off x="7201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 TECH AGENCY INFOGRAPHICS</a:t>
            </a:r>
            <a:endParaRPr/>
          </a:p>
        </p:txBody>
      </p:sp>
      <p:grpSp>
        <p:nvGrpSpPr>
          <p:cNvPr id="800" name="Google Shape;800;p32"/>
          <p:cNvGrpSpPr/>
          <p:nvPr/>
        </p:nvGrpSpPr>
        <p:grpSpPr>
          <a:xfrm>
            <a:off x="5310985" y="2760878"/>
            <a:ext cx="255086" cy="301685"/>
            <a:chOff x="8065100" y="2000174"/>
            <a:chExt cx="255086" cy="301685"/>
          </a:xfrm>
        </p:grpSpPr>
        <p:sp>
          <p:nvSpPr>
            <p:cNvPr id="801" name="Google Shape;801;p32"/>
            <p:cNvSpPr/>
            <p:nvPr/>
          </p:nvSpPr>
          <p:spPr>
            <a:xfrm>
              <a:off x="8085185" y="2151016"/>
              <a:ext cx="65220" cy="150842"/>
            </a:xfrm>
            <a:custGeom>
              <a:avLst/>
              <a:gdLst/>
              <a:ahLst/>
              <a:cxnLst/>
              <a:rect l="l" t="t" r="r" b="b"/>
              <a:pathLst>
                <a:path w="2049" h="4739" extrusionOk="0">
                  <a:moveTo>
                    <a:pt x="1144" y="274"/>
                  </a:moveTo>
                  <a:cubicBezTo>
                    <a:pt x="1299" y="274"/>
                    <a:pt x="1453" y="405"/>
                    <a:pt x="1453" y="583"/>
                  </a:cubicBezTo>
                  <a:lnTo>
                    <a:pt x="1453" y="881"/>
                  </a:lnTo>
                  <a:cubicBezTo>
                    <a:pt x="1453" y="1155"/>
                    <a:pt x="1251" y="1345"/>
                    <a:pt x="989" y="1345"/>
                  </a:cubicBezTo>
                  <a:cubicBezTo>
                    <a:pt x="739" y="1345"/>
                    <a:pt x="537" y="1131"/>
                    <a:pt x="537" y="881"/>
                  </a:cubicBezTo>
                  <a:lnTo>
                    <a:pt x="537" y="583"/>
                  </a:lnTo>
                  <a:cubicBezTo>
                    <a:pt x="537" y="417"/>
                    <a:pt x="668" y="274"/>
                    <a:pt x="846" y="274"/>
                  </a:cubicBezTo>
                  <a:close/>
                  <a:moveTo>
                    <a:pt x="1144" y="1631"/>
                  </a:moveTo>
                  <a:lnTo>
                    <a:pt x="1144" y="1691"/>
                  </a:lnTo>
                  <a:cubicBezTo>
                    <a:pt x="1144" y="1726"/>
                    <a:pt x="1156" y="1786"/>
                    <a:pt x="1180" y="1834"/>
                  </a:cubicBezTo>
                  <a:lnTo>
                    <a:pt x="989" y="2024"/>
                  </a:lnTo>
                  <a:lnTo>
                    <a:pt x="787" y="1834"/>
                  </a:lnTo>
                  <a:cubicBezTo>
                    <a:pt x="810" y="1786"/>
                    <a:pt x="822" y="1738"/>
                    <a:pt x="822" y="1691"/>
                  </a:cubicBezTo>
                  <a:lnTo>
                    <a:pt x="822" y="1631"/>
                  </a:lnTo>
                  <a:close/>
                  <a:moveTo>
                    <a:pt x="858" y="0"/>
                  </a:moveTo>
                  <a:cubicBezTo>
                    <a:pt x="537" y="0"/>
                    <a:pt x="275" y="274"/>
                    <a:pt x="275" y="583"/>
                  </a:cubicBezTo>
                  <a:lnTo>
                    <a:pt x="275" y="881"/>
                  </a:lnTo>
                  <a:cubicBezTo>
                    <a:pt x="275" y="1119"/>
                    <a:pt x="394" y="1345"/>
                    <a:pt x="572" y="1476"/>
                  </a:cubicBezTo>
                  <a:lnTo>
                    <a:pt x="572" y="1691"/>
                  </a:lnTo>
                  <a:lnTo>
                    <a:pt x="572" y="1703"/>
                  </a:lnTo>
                  <a:lnTo>
                    <a:pt x="239" y="1881"/>
                  </a:lnTo>
                  <a:cubicBezTo>
                    <a:pt x="84" y="1953"/>
                    <a:pt x="1" y="2107"/>
                    <a:pt x="1" y="2262"/>
                  </a:cubicBezTo>
                  <a:lnTo>
                    <a:pt x="1" y="3572"/>
                  </a:lnTo>
                  <a:cubicBezTo>
                    <a:pt x="1" y="3691"/>
                    <a:pt x="25" y="3798"/>
                    <a:pt x="96" y="3905"/>
                  </a:cubicBezTo>
                  <a:lnTo>
                    <a:pt x="251" y="4132"/>
                  </a:lnTo>
                  <a:cubicBezTo>
                    <a:pt x="275" y="4167"/>
                    <a:pt x="298" y="4227"/>
                    <a:pt x="298" y="4286"/>
                  </a:cubicBezTo>
                  <a:lnTo>
                    <a:pt x="298" y="4608"/>
                  </a:lnTo>
                  <a:cubicBezTo>
                    <a:pt x="298" y="4679"/>
                    <a:pt x="358" y="4739"/>
                    <a:pt x="429" y="4739"/>
                  </a:cubicBezTo>
                  <a:cubicBezTo>
                    <a:pt x="501" y="4739"/>
                    <a:pt x="560" y="4679"/>
                    <a:pt x="560" y="4608"/>
                  </a:cubicBezTo>
                  <a:lnTo>
                    <a:pt x="560" y="4286"/>
                  </a:lnTo>
                  <a:cubicBezTo>
                    <a:pt x="560" y="4167"/>
                    <a:pt x="537" y="4072"/>
                    <a:pt x="453" y="3965"/>
                  </a:cubicBezTo>
                  <a:lnTo>
                    <a:pt x="310" y="3739"/>
                  </a:lnTo>
                  <a:cubicBezTo>
                    <a:pt x="275" y="3691"/>
                    <a:pt x="263" y="3631"/>
                    <a:pt x="263" y="3572"/>
                  </a:cubicBezTo>
                  <a:lnTo>
                    <a:pt x="263" y="2262"/>
                  </a:lnTo>
                  <a:cubicBezTo>
                    <a:pt x="263" y="2203"/>
                    <a:pt x="298" y="2143"/>
                    <a:pt x="358" y="2119"/>
                  </a:cubicBezTo>
                  <a:lnTo>
                    <a:pt x="596" y="2000"/>
                  </a:lnTo>
                  <a:lnTo>
                    <a:pt x="810" y="2227"/>
                  </a:lnTo>
                  <a:cubicBezTo>
                    <a:pt x="870" y="2286"/>
                    <a:pt x="953" y="2310"/>
                    <a:pt x="1025" y="2310"/>
                  </a:cubicBezTo>
                  <a:cubicBezTo>
                    <a:pt x="1096" y="2310"/>
                    <a:pt x="1168" y="2286"/>
                    <a:pt x="1227" y="2227"/>
                  </a:cubicBezTo>
                  <a:lnTo>
                    <a:pt x="1453" y="2000"/>
                  </a:lnTo>
                  <a:lnTo>
                    <a:pt x="1692" y="2119"/>
                  </a:lnTo>
                  <a:cubicBezTo>
                    <a:pt x="1751" y="2143"/>
                    <a:pt x="1787" y="2191"/>
                    <a:pt x="1787" y="2262"/>
                  </a:cubicBezTo>
                  <a:lnTo>
                    <a:pt x="1787" y="3572"/>
                  </a:lnTo>
                  <a:cubicBezTo>
                    <a:pt x="1787" y="3631"/>
                    <a:pt x="1763" y="3691"/>
                    <a:pt x="1739" y="3739"/>
                  </a:cubicBezTo>
                  <a:lnTo>
                    <a:pt x="1584" y="3965"/>
                  </a:lnTo>
                  <a:cubicBezTo>
                    <a:pt x="1525" y="4048"/>
                    <a:pt x="1489" y="4167"/>
                    <a:pt x="1489" y="4286"/>
                  </a:cubicBezTo>
                  <a:lnTo>
                    <a:pt x="1489" y="4608"/>
                  </a:lnTo>
                  <a:cubicBezTo>
                    <a:pt x="1489" y="4679"/>
                    <a:pt x="1549" y="4739"/>
                    <a:pt x="1620" y="4739"/>
                  </a:cubicBezTo>
                  <a:cubicBezTo>
                    <a:pt x="1692" y="4739"/>
                    <a:pt x="1751" y="4679"/>
                    <a:pt x="1751" y="4608"/>
                  </a:cubicBezTo>
                  <a:lnTo>
                    <a:pt x="1751" y="4286"/>
                  </a:lnTo>
                  <a:cubicBezTo>
                    <a:pt x="1751" y="4227"/>
                    <a:pt x="1763" y="4167"/>
                    <a:pt x="1799" y="4132"/>
                  </a:cubicBezTo>
                  <a:lnTo>
                    <a:pt x="1942" y="3905"/>
                  </a:lnTo>
                  <a:cubicBezTo>
                    <a:pt x="2001" y="3810"/>
                    <a:pt x="2049" y="3691"/>
                    <a:pt x="2049" y="3572"/>
                  </a:cubicBezTo>
                  <a:lnTo>
                    <a:pt x="2049" y="2262"/>
                  </a:lnTo>
                  <a:cubicBezTo>
                    <a:pt x="2025" y="2107"/>
                    <a:pt x="1930" y="1953"/>
                    <a:pt x="1787" y="1881"/>
                  </a:cubicBezTo>
                  <a:lnTo>
                    <a:pt x="1441" y="1703"/>
                  </a:lnTo>
                  <a:lnTo>
                    <a:pt x="1441" y="1691"/>
                  </a:lnTo>
                  <a:lnTo>
                    <a:pt x="1441" y="1476"/>
                  </a:lnTo>
                  <a:cubicBezTo>
                    <a:pt x="1620" y="1345"/>
                    <a:pt x="1739" y="1131"/>
                    <a:pt x="1739" y="881"/>
                  </a:cubicBezTo>
                  <a:lnTo>
                    <a:pt x="1739" y="583"/>
                  </a:lnTo>
                  <a:cubicBezTo>
                    <a:pt x="1739" y="262"/>
                    <a:pt x="1465" y="0"/>
                    <a:pt x="11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32"/>
            <p:cNvSpPr/>
            <p:nvPr/>
          </p:nvSpPr>
          <p:spPr>
            <a:xfrm>
              <a:off x="8161004" y="2151016"/>
              <a:ext cx="65188" cy="150842"/>
            </a:xfrm>
            <a:custGeom>
              <a:avLst/>
              <a:gdLst/>
              <a:ahLst/>
              <a:cxnLst/>
              <a:rect l="l" t="t" r="r" b="b"/>
              <a:pathLst>
                <a:path w="2048" h="4739" extrusionOk="0">
                  <a:moveTo>
                    <a:pt x="1143" y="274"/>
                  </a:moveTo>
                  <a:cubicBezTo>
                    <a:pt x="1298" y="274"/>
                    <a:pt x="1453" y="405"/>
                    <a:pt x="1453" y="583"/>
                  </a:cubicBezTo>
                  <a:lnTo>
                    <a:pt x="1453" y="881"/>
                  </a:lnTo>
                  <a:cubicBezTo>
                    <a:pt x="1441" y="1155"/>
                    <a:pt x="1250" y="1345"/>
                    <a:pt x="988" y="1345"/>
                  </a:cubicBezTo>
                  <a:cubicBezTo>
                    <a:pt x="738" y="1345"/>
                    <a:pt x="536" y="1131"/>
                    <a:pt x="536" y="881"/>
                  </a:cubicBezTo>
                  <a:lnTo>
                    <a:pt x="536" y="583"/>
                  </a:lnTo>
                  <a:cubicBezTo>
                    <a:pt x="536" y="417"/>
                    <a:pt x="667" y="274"/>
                    <a:pt x="845" y="274"/>
                  </a:cubicBezTo>
                  <a:close/>
                  <a:moveTo>
                    <a:pt x="1143" y="1631"/>
                  </a:moveTo>
                  <a:lnTo>
                    <a:pt x="1143" y="1691"/>
                  </a:lnTo>
                  <a:cubicBezTo>
                    <a:pt x="1143" y="1726"/>
                    <a:pt x="1155" y="1786"/>
                    <a:pt x="1179" y="1834"/>
                  </a:cubicBezTo>
                  <a:lnTo>
                    <a:pt x="988" y="2024"/>
                  </a:lnTo>
                  <a:lnTo>
                    <a:pt x="786" y="1834"/>
                  </a:lnTo>
                  <a:cubicBezTo>
                    <a:pt x="810" y="1786"/>
                    <a:pt x="822" y="1738"/>
                    <a:pt x="822" y="1691"/>
                  </a:cubicBezTo>
                  <a:lnTo>
                    <a:pt x="822" y="1631"/>
                  </a:lnTo>
                  <a:close/>
                  <a:moveTo>
                    <a:pt x="857" y="0"/>
                  </a:moveTo>
                  <a:cubicBezTo>
                    <a:pt x="536" y="0"/>
                    <a:pt x="274" y="274"/>
                    <a:pt x="274" y="583"/>
                  </a:cubicBezTo>
                  <a:lnTo>
                    <a:pt x="274" y="881"/>
                  </a:lnTo>
                  <a:cubicBezTo>
                    <a:pt x="274" y="1119"/>
                    <a:pt x="393" y="1345"/>
                    <a:pt x="572" y="1476"/>
                  </a:cubicBezTo>
                  <a:lnTo>
                    <a:pt x="572" y="1691"/>
                  </a:lnTo>
                  <a:lnTo>
                    <a:pt x="572" y="1703"/>
                  </a:lnTo>
                  <a:lnTo>
                    <a:pt x="238" y="1881"/>
                  </a:lnTo>
                  <a:cubicBezTo>
                    <a:pt x="83" y="1953"/>
                    <a:pt x="0" y="2107"/>
                    <a:pt x="0" y="2262"/>
                  </a:cubicBezTo>
                  <a:lnTo>
                    <a:pt x="0" y="3572"/>
                  </a:lnTo>
                  <a:cubicBezTo>
                    <a:pt x="0" y="3691"/>
                    <a:pt x="24" y="3798"/>
                    <a:pt x="95" y="3905"/>
                  </a:cubicBezTo>
                  <a:lnTo>
                    <a:pt x="250" y="4132"/>
                  </a:lnTo>
                  <a:cubicBezTo>
                    <a:pt x="274" y="4167"/>
                    <a:pt x="298" y="4227"/>
                    <a:pt x="298" y="4286"/>
                  </a:cubicBezTo>
                  <a:lnTo>
                    <a:pt x="298" y="4608"/>
                  </a:lnTo>
                  <a:cubicBezTo>
                    <a:pt x="298" y="4679"/>
                    <a:pt x="357" y="4739"/>
                    <a:pt x="429" y="4739"/>
                  </a:cubicBezTo>
                  <a:cubicBezTo>
                    <a:pt x="500" y="4739"/>
                    <a:pt x="560" y="4679"/>
                    <a:pt x="560" y="4608"/>
                  </a:cubicBezTo>
                  <a:lnTo>
                    <a:pt x="560" y="4286"/>
                  </a:lnTo>
                  <a:cubicBezTo>
                    <a:pt x="560" y="4167"/>
                    <a:pt x="536" y="4072"/>
                    <a:pt x="453" y="3965"/>
                  </a:cubicBezTo>
                  <a:lnTo>
                    <a:pt x="310" y="3739"/>
                  </a:lnTo>
                  <a:cubicBezTo>
                    <a:pt x="274" y="3691"/>
                    <a:pt x="262" y="3631"/>
                    <a:pt x="262" y="3572"/>
                  </a:cubicBezTo>
                  <a:lnTo>
                    <a:pt x="262" y="2262"/>
                  </a:lnTo>
                  <a:cubicBezTo>
                    <a:pt x="262" y="2203"/>
                    <a:pt x="298" y="2143"/>
                    <a:pt x="357" y="2119"/>
                  </a:cubicBezTo>
                  <a:lnTo>
                    <a:pt x="595" y="2000"/>
                  </a:lnTo>
                  <a:lnTo>
                    <a:pt x="810" y="2227"/>
                  </a:lnTo>
                  <a:cubicBezTo>
                    <a:pt x="869" y="2286"/>
                    <a:pt x="953" y="2310"/>
                    <a:pt x="1024" y="2310"/>
                  </a:cubicBezTo>
                  <a:cubicBezTo>
                    <a:pt x="1095" y="2310"/>
                    <a:pt x="1167" y="2286"/>
                    <a:pt x="1226" y="2227"/>
                  </a:cubicBezTo>
                  <a:lnTo>
                    <a:pt x="1453" y="2000"/>
                  </a:lnTo>
                  <a:lnTo>
                    <a:pt x="1691" y="2119"/>
                  </a:lnTo>
                  <a:cubicBezTo>
                    <a:pt x="1750" y="2143"/>
                    <a:pt x="1786" y="2191"/>
                    <a:pt x="1786" y="2262"/>
                  </a:cubicBezTo>
                  <a:lnTo>
                    <a:pt x="1786" y="3572"/>
                  </a:lnTo>
                  <a:cubicBezTo>
                    <a:pt x="1786" y="3631"/>
                    <a:pt x="1762" y="3691"/>
                    <a:pt x="1738" y="3739"/>
                  </a:cubicBezTo>
                  <a:lnTo>
                    <a:pt x="1584" y="3965"/>
                  </a:lnTo>
                  <a:cubicBezTo>
                    <a:pt x="1524" y="4048"/>
                    <a:pt x="1488" y="4167"/>
                    <a:pt x="1488" y="4286"/>
                  </a:cubicBezTo>
                  <a:lnTo>
                    <a:pt x="1488" y="4608"/>
                  </a:lnTo>
                  <a:cubicBezTo>
                    <a:pt x="1488" y="4679"/>
                    <a:pt x="1548" y="4739"/>
                    <a:pt x="1619" y="4739"/>
                  </a:cubicBezTo>
                  <a:cubicBezTo>
                    <a:pt x="1691" y="4739"/>
                    <a:pt x="1750" y="4679"/>
                    <a:pt x="1750" y="4608"/>
                  </a:cubicBezTo>
                  <a:lnTo>
                    <a:pt x="1750" y="4286"/>
                  </a:lnTo>
                  <a:cubicBezTo>
                    <a:pt x="1750" y="4227"/>
                    <a:pt x="1762" y="4167"/>
                    <a:pt x="1798" y="4132"/>
                  </a:cubicBezTo>
                  <a:lnTo>
                    <a:pt x="1941" y="3905"/>
                  </a:lnTo>
                  <a:cubicBezTo>
                    <a:pt x="2000" y="3810"/>
                    <a:pt x="2048" y="3691"/>
                    <a:pt x="2048" y="3572"/>
                  </a:cubicBezTo>
                  <a:lnTo>
                    <a:pt x="2048" y="2262"/>
                  </a:lnTo>
                  <a:cubicBezTo>
                    <a:pt x="2024" y="2107"/>
                    <a:pt x="1929" y="1953"/>
                    <a:pt x="1786" y="1881"/>
                  </a:cubicBezTo>
                  <a:lnTo>
                    <a:pt x="1441" y="1703"/>
                  </a:lnTo>
                  <a:lnTo>
                    <a:pt x="1441" y="1691"/>
                  </a:lnTo>
                  <a:lnTo>
                    <a:pt x="1441" y="1476"/>
                  </a:lnTo>
                  <a:cubicBezTo>
                    <a:pt x="1619" y="1345"/>
                    <a:pt x="1738" y="1131"/>
                    <a:pt x="1738" y="881"/>
                  </a:cubicBezTo>
                  <a:lnTo>
                    <a:pt x="1738" y="583"/>
                  </a:lnTo>
                  <a:cubicBezTo>
                    <a:pt x="1738" y="262"/>
                    <a:pt x="1465" y="0"/>
                    <a:pt x="11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32"/>
            <p:cNvSpPr/>
            <p:nvPr/>
          </p:nvSpPr>
          <p:spPr>
            <a:xfrm>
              <a:off x="8236791" y="2151016"/>
              <a:ext cx="65220" cy="150842"/>
            </a:xfrm>
            <a:custGeom>
              <a:avLst/>
              <a:gdLst/>
              <a:ahLst/>
              <a:cxnLst/>
              <a:rect l="l" t="t" r="r" b="b"/>
              <a:pathLst>
                <a:path w="2049" h="4739" extrusionOk="0">
                  <a:moveTo>
                    <a:pt x="1143" y="274"/>
                  </a:moveTo>
                  <a:cubicBezTo>
                    <a:pt x="1298" y="274"/>
                    <a:pt x="1453" y="405"/>
                    <a:pt x="1453" y="583"/>
                  </a:cubicBezTo>
                  <a:lnTo>
                    <a:pt x="1453" y="881"/>
                  </a:lnTo>
                  <a:cubicBezTo>
                    <a:pt x="1441" y="1155"/>
                    <a:pt x="1250" y="1345"/>
                    <a:pt x="989" y="1345"/>
                  </a:cubicBezTo>
                  <a:cubicBezTo>
                    <a:pt x="739" y="1345"/>
                    <a:pt x="536" y="1131"/>
                    <a:pt x="536" y="881"/>
                  </a:cubicBezTo>
                  <a:lnTo>
                    <a:pt x="536" y="583"/>
                  </a:lnTo>
                  <a:cubicBezTo>
                    <a:pt x="536" y="417"/>
                    <a:pt x="667" y="274"/>
                    <a:pt x="846" y="274"/>
                  </a:cubicBezTo>
                  <a:close/>
                  <a:moveTo>
                    <a:pt x="1143" y="1631"/>
                  </a:moveTo>
                  <a:lnTo>
                    <a:pt x="1143" y="1691"/>
                  </a:lnTo>
                  <a:cubicBezTo>
                    <a:pt x="1143" y="1726"/>
                    <a:pt x="1155" y="1786"/>
                    <a:pt x="1179" y="1834"/>
                  </a:cubicBezTo>
                  <a:lnTo>
                    <a:pt x="989" y="2024"/>
                  </a:lnTo>
                  <a:lnTo>
                    <a:pt x="786" y="1834"/>
                  </a:lnTo>
                  <a:cubicBezTo>
                    <a:pt x="810" y="1786"/>
                    <a:pt x="822" y="1738"/>
                    <a:pt x="822" y="1691"/>
                  </a:cubicBezTo>
                  <a:lnTo>
                    <a:pt x="822" y="1631"/>
                  </a:lnTo>
                  <a:close/>
                  <a:moveTo>
                    <a:pt x="858" y="0"/>
                  </a:moveTo>
                  <a:cubicBezTo>
                    <a:pt x="536" y="0"/>
                    <a:pt x="274" y="274"/>
                    <a:pt x="274" y="583"/>
                  </a:cubicBezTo>
                  <a:lnTo>
                    <a:pt x="274" y="881"/>
                  </a:lnTo>
                  <a:cubicBezTo>
                    <a:pt x="274" y="1119"/>
                    <a:pt x="393" y="1345"/>
                    <a:pt x="572" y="1476"/>
                  </a:cubicBezTo>
                  <a:lnTo>
                    <a:pt x="572" y="1691"/>
                  </a:lnTo>
                  <a:lnTo>
                    <a:pt x="572" y="1703"/>
                  </a:lnTo>
                  <a:lnTo>
                    <a:pt x="238" y="1881"/>
                  </a:lnTo>
                  <a:cubicBezTo>
                    <a:pt x="84" y="1953"/>
                    <a:pt x="0" y="2107"/>
                    <a:pt x="0" y="2262"/>
                  </a:cubicBezTo>
                  <a:lnTo>
                    <a:pt x="0" y="3572"/>
                  </a:lnTo>
                  <a:cubicBezTo>
                    <a:pt x="0" y="3691"/>
                    <a:pt x="24" y="3798"/>
                    <a:pt x="96" y="3905"/>
                  </a:cubicBezTo>
                  <a:lnTo>
                    <a:pt x="250" y="4132"/>
                  </a:lnTo>
                  <a:cubicBezTo>
                    <a:pt x="274" y="4167"/>
                    <a:pt x="298" y="4227"/>
                    <a:pt x="298" y="4286"/>
                  </a:cubicBezTo>
                  <a:lnTo>
                    <a:pt x="298" y="4608"/>
                  </a:lnTo>
                  <a:cubicBezTo>
                    <a:pt x="298" y="4679"/>
                    <a:pt x="358" y="4739"/>
                    <a:pt x="429" y="4739"/>
                  </a:cubicBezTo>
                  <a:cubicBezTo>
                    <a:pt x="500" y="4739"/>
                    <a:pt x="560" y="4679"/>
                    <a:pt x="560" y="4608"/>
                  </a:cubicBezTo>
                  <a:lnTo>
                    <a:pt x="560" y="4286"/>
                  </a:lnTo>
                  <a:cubicBezTo>
                    <a:pt x="560" y="4167"/>
                    <a:pt x="536" y="4072"/>
                    <a:pt x="453" y="3965"/>
                  </a:cubicBezTo>
                  <a:lnTo>
                    <a:pt x="310" y="3739"/>
                  </a:lnTo>
                  <a:cubicBezTo>
                    <a:pt x="274" y="3691"/>
                    <a:pt x="262" y="3631"/>
                    <a:pt x="262" y="3572"/>
                  </a:cubicBezTo>
                  <a:lnTo>
                    <a:pt x="262" y="2262"/>
                  </a:lnTo>
                  <a:cubicBezTo>
                    <a:pt x="262" y="2203"/>
                    <a:pt x="298" y="2143"/>
                    <a:pt x="358" y="2119"/>
                  </a:cubicBezTo>
                  <a:lnTo>
                    <a:pt x="596" y="2000"/>
                  </a:lnTo>
                  <a:lnTo>
                    <a:pt x="810" y="2227"/>
                  </a:lnTo>
                  <a:cubicBezTo>
                    <a:pt x="869" y="2286"/>
                    <a:pt x="953" y="2310"/>
                    <a:pt x="1024" y="2310"/>
                  </a:cubicBezTo>
                  <a:cubicBezTo>
                    <a:pt x="1096" y="2310"/>
                    <a:pt x="1167" y="2286"/>
                    <a:pt x="1227" y="2227"/>
                  </a:cubicBezTo>
                  <a:lnTo>
                    <a:pt x="1453" y="2000"/>
                  </a:lnTo>
                  <a:lnTo>
                    <a:pt x="1691" y="2119"/>
                  </a:lnTo>
                  <a:cubicBezTo>
                    <a:pt x="1751" y="2143"/>
                    <a:pt x="1786" y="2191"/>
                    <a:pt x="1786" y="2262"/>
                  </a:cubicBezTo>
                  <a:lnTo>
                    <a:pt x="1786" y="3572"/>
                  </a:lnTo>
                  <a:cubicBezTo>
                    <a:pt x="1786" y="3631"/>
                    <a:pt x="1762" y="3691"/>
                    <a:pt x="1739" y="3739"/>
                  </a:cubicBezTo>
                  <a:lnTo>
                    <a:pt x="1584" y="3965"/>
                  </a:lnTo>
                  <a:cubicBezTo>
                    <a:pt x="1524" y="4048"/>
                    <a:pt x="1489" y="4167"/>
                    <a:pt x="1489" y="4286"/>
                  </a:cubicBezTo>
                  <a:lnTo>
                    <a:pt x="1489" y="4608"/>
                  </a:lnTo>
                  <a:cubicBezTo>
                    <a:pt x="1489" y="4679"/>
                    <a:pt x="1548" y="4739"/>
                    <a:pt x="1620" y="4739"/>
                  </a:cubicBezTo>
                  <a:cubicBezTo>
                    <a:pt x="1691" y="4739"/>
                    <a:pt x="1751" y="4679"/>
                    <a:pt x="1751" y="4608"/>
                  </a:cubicBezTo>
                  <a:lnTo>
                    <a:pt x="1751" y="4286"/>
                  </a:lnTo>
                  <a:cubicBezTo>
                    <a:pt x="1751" y="4227"/>
                    <a:pt x="1762" y="4167"/>
                    <a:pt x="1798" y="4132"/>
                  </a:cubicBezTo>
                  <a:lnTo>
                    <a:pt x="1941" y="3905"/>
                  </a:lnTo>
                  <a:cubicBezTo>
                    <a:pt x="2001" y="3810"/>
                    <a:pt x="2048" y="3691"/>
                    <a:pt x="2048" y="3572"/>
                  </a:cubicBezTo>
                  <a:lnTo>
                    <a:pt x="2048" y="2262"/>
                  </a:lnTo>
                  <a:cubicBezTo>
                    <a:pt x="2024" y="2107"/>
                    <a:pt x="1929" y="1953"/>
                    <a:pt x="1786" y="1881"/>
                  </a:cubicBezTo>
                  <a:lnTo>
                    <a:pt x="1441" y="1703"/>
                  </a:lnTo>
                  <a:lnTo>
                    <a:pt x="1441" y="1691"/>
                  </a:lnTo>
                  <a:lnTo>
                    <a:pt x="1441" y="1476"/>
                  </a:lnTo>
                  <a:cubicBezTo>
                    <a:pt x="1620" y="1345"/>
                    <a:pt x="1739" y="1131"/>
                    <a:pt x="1739" y="881"/>
                  </a:cubicBezTo>
                  <a:lnTo>
                    <a:pt x="1739" y="583"/>
                  </a:lnTo>
                  <a:cubicBezTo>
                    <a:pt x="1739" y="262"/>
                    <a:pt x="1465" y="0"/>
                    <a:pt x="11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32"/>
            <p:cNvSpPr/>
            <p:nvPr/>
          </p:nvSpPr>
          <p:spPr>
            <a:xfrm>
              <a:off x="8065100" y="2000174"/>
              <a:ext cx="255086" cy="178916"/>
            </a:xfrm>
            <a:custGeom>
              <a:avLst/>
              <a:gdLst/>
              <a:ahLst/>
              <a:cxnLst/>
              <a:rect l="l" t="t" r="r" b="b"/>
              <a:pathLst>
                <a:path w="8014" h="5621" extrusionOk="0">
                  <a:moveTo>
                    <a:pt x="2680" y="512"/>
                  </a:moveTo>
                  <a:lnTo>
                    <a:pt x="2680" y="512"/>
                  </a:lnTo>
                  <a:cubicBezTo>
                    <a:pt x="2477" y="691"/>
                    <a:pt x="2275" y="917"/>
                    <a:pt x="2096" y="1191"/>
                  </a:cubicBezTo>
                  <a:cubicBezTo>
                    <a:pt x="1977" y="1370"/>
                    <a:pt x="1882" y="1572"/>
                    <a:pt x="1787" y="1786"/>
                  </a:cubicBezTo>
                  <a:lnTo>
                    <a:pt x="1013" y="1786"/>
                  </a:lnTo>
                  <a:cubicBezTo>
                    <a:pt x="1430" y="1215"/>
                    <a:pt x="2013" y="774"/>
                    <a:pt x="2680" y="512"/>
                  </a:cubicBezTo>
                  <a:close/>
                  <a:moveTo>
                    <a:pt x="3870" y="274"/>
                  </a:moveTo>
                  <a:lnTo>
                    <a:pt x="3870" y="1786"/>
                  </a:lnTo>
                  <a:lnTo>
                    <a:pt x="2096" y="1786"/>
                  </a:lnTo>
                  <a:cubicBezTo>
                    <a:pt x="2513" y="917"/>
                    <a:pt x="3156" y="346"/>
                    <a:pt x="3870" y="274"/>
                  </a:cubicBezTo>
                  <a:close/>
                  <a:moveTo>
                    <a:pt x="4144" y="274"/>
                  </a:moveTo>
                  <a:cubicBezTo>
                    <a:pt x="4870" y="334"/>
                    <a:pt x="5513" y="917"/>
                    <a:pt x="5906" y="1786"/>
                  </a:cubicBezTo>
                  <a:lnTo>
                    <a:pt x="4144" y="1786"/>
                  </a:lnTo>
                  <a:lnTo>
                    <a:pt x="4144" y="274"/>
                  </a:lnTo>
                  <a:close/>
                  <a:moveTo>
                    <a:pt x="5335" y="512"/>
                  </a:moveTo>
                  <a:lnTo>
                    <a:pt x="5335" y="512"/>
                  </a:lnTo>
                  <a:cubicBezTo>
                    <a:pt x="6002" y="774"/>
                    <a:pt x="6561" y="1215"/>
                    <a:pt x="7002" y="1786"/>
                  </a:cubicBezTo>
                  <a:lnTo>
                    <a:pt x="6228" y="1786"/>
                  </a:lnTo>
                  <a:cubicBezTo>
                    <a:pt x="6133" y="1572"/>
                    <a:pt x="6025" y="1382"/>
                    <a:pt x="5906" y="1191"/>
                  </a:cubicBezTo>
                  <a:cubicBezTo>
                    <a:pt x="5728" y="917"/>
                    <a:pt x="5537" y="691"/>
                    <a:pt x="5335" y="512"/>
                  </a:cubicBezTo>
                  <a:close/>
                  <a:moveTo>
                    <a:pt x="1680" y="2048"/>
                  </a:moveTo>
                  <a:cubicBezTo>
                    <a:pt x="1465" y="2596"/>
                    <a:pt x="1358" y="3215"/>
                    <a:pt x="1346" y="3846"/>
                  </a:cubicBezTo>
                  <a:lnTo>
                    <a:pt x="287" y="3846"/>
                  </a:lnTo>
                  <a:cubicBezTo>
                    <a:pt x="310" y="3191"/>
                    <a:pt x="513" y="2572"/>
                    <a:pt x="834" y="2048"/>
                  </a:cubicBezTo>
                  <a:close/>
                  <a:moveTo>
                    <a:pt x="3870" y="2048"/>
                  </a:moveTo>
                  <a:lnTo>
                    <a:pt x="3870" y="3846"/>
                  </a:lnTo>
                  <a:lnTo>
                    <a:pt x="1620" y="3846"/>
                  </a:lnTo>
                  <a:cubicBezTo>
                    <a:pt x="1644" y="3191"/>
                    <a:pt x="1763" y="2572"/>
                    <a:pt x="1965" y="2048"/>
                  </a:cubicBezTo>
                  <a:close/>
                  <a:moveTo>
                    <a:pt x="6049" y="2048"/>
                  </a:moveTo>
                  <a:cubicBezTo>
                    <a:pt x="6252" y="2584"/>
                    <a:pt x="6371" y="3191"/>
                    <a:pt x="6383" y="3846"/>
                  </a:cubicBezTo>
                  <a:lnTo>
                    <a:pt x="4144" y="3846"/>
                  </a:lnTo>
                  <a:lnTo>
                    <a:pt x="4144" y="2048"/>
                  </a:lnTo>
                  <a:close/>
                  <a:moveTo>
                    <a:pt x="7192" y="2048"/>
                  </a:moveTo>
                  <a:cubicBezTo>
                    <a:pt x="7514" y="2584"/>
                    <a:pt x="7716" y="3191"/>
                    <a:pt x="7740" y="3846"/>
                  </a:cubicBezTo>
                  <a:lnTo>
                    <a:pt x="6668" y="3846"/>
                  </a:lnTo>
                  <a:cubicBezTo>
                    <a:pt x="6656" y="3215"/>
                    <a:pt x="6537" y="2596"/>
                    <a:pt x="6347" y="2048"/>
                  </a:cubicBezTo>
                  <a:close/>
                  <a:moveTo>
                    <a:pt x="4001" y="0"/>
                  </a:moveTo>
                  <a:cubicBezTo>
                    <a:pt x="2930" y="0"/>
                    <a:pt x="1930" y="417"/>
                    <a:pt x="1180" y="1167"/>
                  </a:cubicBezTo>
                  <a:cubicBezTo>
                    <a:pt x="418" y="1929"/>
                    <a:pt x="1" y="2929"/>
                    <a:pt x="1" y="4001"/>
                  </a:cubicBezTo>
                  <a:cubicBezTo>
                    <a:pt x="1" y="4537"/>
                    <a:pt x="108" y="5061"/>
                    <a:pt x="310" y="5537"/>
                  </a:cubicBezTo>
                  <a:cubicBezTo>
                    <a:pt x="337" y="5590"/>
                    <a:pt x="384" y="5617"/>
                    <a:pt x="436" y="5617"/>
                  </a:cubicBezTo>
                  <a:cubicBezTo>
                    <a:pt x="453" y="5617"/>
                    <a:pt x="471" y="5614"/>
                    <a:pt x="489" y="5608"/>
                  </a:cubicBezTo>
                  <a:cubicBezTo>
                    <a:pt x="560" y="5573"/>
                    <a:pt x="596" y="5501"/>
                    <a:pt x="560" y="5430"/>
                  </a:cubicBezTo>
                  <a:cubicBezTo>
                    <a:pt x="382" y="5013"/>
                    <a:pt x="298" y="4584"/>
                    <a:pt x="287" y="4132"/>
                  </a:cubicBezTo>
                  <a:lnTo>
                    <a:pt x="1334" y="4132"/>
                  </a:lnTo>
                  <a:lnTo>
                    <a:pt x="1334" y="4299"/>
                  </a:lnTo>
                  <a:cubicBezTo>
                    <a:pt x="1334" y="4370"/>
                    <a:pt x="1418" y="4430"/>
                    <a:pt x="1489" y="4430"/>
                  </a:cubicBezTo>
                  <a:cubicBezTo>
                    <a:pt x="1561" y="4430"/>
                    <a:pt x="1620" y="4358"/>
                    <a:pt x="1620" y="4287"/>
                  </a:cubicBezTo>
                  <a:lnTo>
                    <a:pt x="1620" y="4132"/>
                  </a:lnTo>
                  <a:lnTo>
                    <a:pt x="3870" y="4132"/>
                  </a:lnTo>
                  <a:lnTo>
                    <a:pt x="3870" y="4299"/>
                  </a:lnTo>
                  <a:cubicBezTo>
                    <a:pt x="3870" y="4370"/>
                    <a:pt x="3930" y="4430"/>
                    <a:pt x="4001" y="4430"/>
                  </a:cubicBezTo>
                  <a:cubicBezTo>
                    <a:pt x="4073" y="4430"/>
                    <a:pt x="4132" y="4370"/>
                    <a:pt x="4132" y="4299"/>
                  </a:cubicBezTo>
                  <a:lnTo>
                    <a:pt x="4132" y="4132"/>
                  </a:lnTo>
                  <a:lnTo>
                    <a:pt x="6383" y="4132"/>
                  </a:lnTo>
                  <a:lnTo>
                    <a:pt x="6383" y="4287"/>
                  </a:lnTo>
                  <a:cubicBezTo>
                    <a:pt x="6383" y="4358"/>
                    <a:pt x="6442" y="4430"/>
                    <a:pt x="6514" y="4430"/>
                  </a:cubicBezTo>
                  <a:cubicBezTo>
                    <a:pt x="6597" y="4430"/>
                    <a:pt x="6656" y="4370"/>
                    <a:pt x="6656" y="4299"/>
                  </a:cubicBezTo>
                  <a:lnTo>
                    <a:pt x="6656" y="4132"/>
                  </a:lnTo>
                  <a:lnTo>
                    <a:pt x="7704" y="4132"/>
                  </a:lnTo>
                  <a:cubicBezTo>
                    <a:pt x="7692" y="4584"/>
                    <a:pt x="7609" y="5013"/>
                    <a:pt x="7430" y="5430"/>
                  </a:cubicBezTo>
                  <a:cubicBezTo>
                    <a:pt x="7395" y="5501"/>
                    <a:pt x="7430" y="5573"/>
                    <a:pt x="7502" y="5608"/>
                  </a:cubicBezTo>
                  <a:cubicBezTo>
                    <a:pt x="7514" y="5608"/>
                    <a:pt x="7526" y="5620"/>
                    <a:pt x="7561" y="5620"/>
                  </a:cubicBezTo>
                  <a:cubicBezTo>
                    <a:pt x="7621" y="5620"/>
                    <a:pt x="7668" y="5596"/>
                    <a:pt x="7692" y="5537"/>
                  </a:cubicBezTo>
                  <a:cubicBezTo>
                    <a:pt x="7907" y="5037"/>
                    <a:pt x="8002" y="4525"/>
                    <a:pt x="8002" y="4001"/>
                  </a:cubicBezTo>
                  <a:cubicBezTo>
                    <a:pt x="8014" y="2929"/>
                    <a:pt x="7597" y="1917"/>
                    <a:pt x="6835" y="1167"/>
                  </a:cubicBezTo>
                  <a:cubicBezTo>
                    <a:pt x="6073" y="417"/>
                    <a:pt x="5073" y="0"/>
                    <a:pt x="40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5" name="Google Shape;805;p32"/>
          <p:cNvGrpSpPr/>
          <p:nvPr/>
        </p:nvGrpSpPr>
        <p:grpSpPr>
          <a:xfrm>
            <a:off x="4136731" y="3569346"/>
            <a:ext cx="354363" cy="354395"/>
            <a:chOff x="3712952" y="1970604"/>
            <a:chExt cx="354363" cy="354395"/>
          </a:xfrm>
        </p:grpSpPr>
        <p:sp>
          <p:nvSpPr>
            <p:cNvPr id="806" name="Google Shape;806;p32"/>
            <p:cNvSpPr/>
            <p:nvPr/>
          </p:nvSpPr>
          <p:spPr>
            <a:xfrm>
              <a:off x="3868314" y="2281360"/>
              <a:ext cx="43639" cy="43639"/>
            </a:xfrm>
            <a:custGeom>
              <a:avLst/>
              <a:gdLst/>
              <a:ahLst/>
              <a:cxnLst/>
              <a:rect l="l" t="t" r="r" b="b"/>
              <a:pathLst>
                <a:path w="1371" h="1371" extrusionOk="0">
                  <a:moveTo>
                    <a:pt x="692" y="334"/>
                  </a:moveTo>
                  <a:cubicBezTo>
                    <a:pt x="882" y="334"/>
                    <a:pt x="1049" y="489"/>
                    <a:pt x="1049" y="691"/>
                  </a:cubicBezTo>
                  <a:cubicBezTo>
                    <a:pt x="1049" y="882"/>
                    <a:pt x="894" y="1049"/>
                    <a:pt x="692" y="1049"/>
                  </a:cubicBezTo>
                  <a:cubicBezTo>
                    <a:pt x="501" y="1049"/>
                    <a:pt x="334" y="882"/>
                    <a:pt x="334" y="691"/>
                  </a:cubicBezTo>
                  <a:cubicBezTo>
                    <a:pt x="334" y="489"/>
                    <a:pt x="501" y="334"/>
                    <a:pt x="692" y="334"/>
                  </a:cubicBezTo>
                  <a:close/>
                  <a:moveTo>
                    <a:pt x="692" y="1"/>
                  </a:moveTo>
                  <a:cubicBezTo>
                    <a:pt x="322" y="1"/>
                    <a:pt x="1" y="310"/>
                    <a:pt x="1" y="691"/>
                  </a:cubicBezTo>
                  <a:cubicBezTo>
                    <a:pt x="1" y="1060"/>
                    <a:pt x="322" y="1370"/>
                    <a:pt x="692" y="1370"/>
                  </a:cubicBezTo>
                  <a:cubicBezTo>
                    <a:pt x="1061" y="1370"/>
                    <a:pt x="1370" y="1060"/>
                    <a:pt x="1370" y="691"/>
                  </a:cubicBezTo>
                  <a:cubicBezTo>
                    <a:pt x="1370" y="310"/>
                    <a:pt x="1073" y="1"/>
                    <a:pt x="6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32"/>
            <p:cNvSpPr/>
            <p:nvPr/>
          </p:nvSpPr>
          <p:spPr>
            <a:xfrm>
              <a:off x="3940346" y="2120300"/>
              <a:ext cx="54970" cy="55002"/>
            </a:xfrm>
            <a:custGeom>
              <a:avLst/>
              <a:gdLst/>
              <a:ahLst/>
              <a:cxnLst/>
              <a:rect l="l" t="t" r="r" b="b"/>
              <a:pathLst>
                <a:path w="1727" h="1728" extrusionOk="0">
                  <a:moveTo>
                    <a:pt x="869" y="322"/>
                  </a:moveTo>
                  <a:cubicBezTo>
                    <a:pt x="1167" y="322"/>
                    <a:pt x="1405" y="572"/>
                    <a:pt x="1405" y="870"/>
                  </a:cubicBezTo>
                  <a:cubicBezTo>
                    <a:pt x="1405" y="1167"/>
                    <a:pt x="1167" y="1406"/>
                    <a:pt x="869" y="1406"/>
                  </a:cubicBezTo>
                  <a:cubicBezTo>
                    <a:pt x="572" y="1406"/>
                    <a:pt x="334" y="1167"/>
                    <a:pt x="334" y="870"/>
                  </a:cubicBezTo>
                  <a:cubicBezTo>
                    <a:pt x="334" y="572"/>
                    <a:pt x="572" y="322"/>
                    <a:pt x="869" y="322"/>
                  </a:cubicBezTo>
                  <a:close/>
                  <a:moveTo>
                    <a:pt x="869" y="1"/>
                  </a:moveTo>
                  <a:cubicBezTo>
                    <a:pt x="393" y="1"/>
                    <a:pt x="0" y="394"/>
                    <a:pt x="0" y="870"/>
                  </a:cubicBezTo>
                  <a:cubicBezTo>
                    <a:pt x="0" y="1346"/>
                    <a:pt x="393" y="1727"/>
                    <a:pt x="869" y="1727"/>
                  </a:cubicBezTo>
                  <a:cubicBezTo>
                    <a:pt x="1346" y="1727"/>
                    <a:pt x="1727" y="1346"/>
                    <a:pt x="1727" y="870"/>
                  </a:cubicBezTo>
                  <a:cubicBezTo>
                    <a:pt x="1727" y="394"/>
                    <a:pt x="1346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32"/>
            <p:cNvSpPr/>
            <p:nvPr/>
          </p:nvSpPr>
          <p:spPr>
            <a:xfrm>
              <a:off x="3784952" y="2120300"/>
              <a:ext cx="54970" cy="55002"/>
            </a:xfrm>
            <a:custGeom>
              <a:avLst/>
              <a:gdLst/>
              <a:ahLst/>
              <a:cxnLst/>
              <a:rect l="l" t="t" r="r" b="b"/>
              <a:pathLst>
                <a:path w="1727" h="1728" extrusionOk="0">
                  <a:moveTo>
                    <a:pt x="870" y="322"/>
                  </a:moveTo>
                  <a:cubicBezTo>
                    <a:pt x="1167" y="322"/>
                    <a:pt x="1406" y="572"/>
                    <a:pt x="1406" y="870"/>
                  </a:cubicBezTo>
                  <a:cubicBezTo>
                    <a:pt x="1406" y="1167"/>
                    <a:pt x="1167" y="1406"/>
                    <a:pt x="870" y="1406"/>
                  </a:cubicBezTo>
                  <a:cubicBezTo>
                    <a:pt x="572" y="1406"/>
                    <a:pt x="334" y="1167"/>
                    <a:pt x="334" y="870"/>
                  </a:cubicBezTo>
                  <a:cubicBezTo>
                    <a:pt x="334" y="572"/>
                    <a:pt x="572" y="322"/>
                    <a:pt x="870" y="322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46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32"/>
            <p:cNvSpPr/>
            <p:nvPr/>
          </p:nvSpPr>
          <p:spPr>
            <a:xfrm>
              <a:off x="3712952" y="2281360"/>
              <a:ext cx="44371" cy="43639"/>
            </a:xfrm>
            <a:custGeom>
              <a:avLst/>
              <a:gdLst/>
              <a:ahLst/>
              <a:cxnLst/>
              <a:rect l="l" t="t" r="r" b="b"/>
              <a:pathLst>
                <a:path w="1394" h="1371" extrusionOk="0">
                  <a:moveTo>
                    <a:pt x="691" y="334"/>
                  </a:moveTo>
                  <a:cubicBezTo>
                    <a:pt x="881" y="334"/>
                    <a:pt x="1048" y="489"/>
                    <a:pt x="1048" y="691"/>
                  </a:cubicBezTo>
                  <a:cubicBezTo>
                    <a:pt x="1048" y="882"/>
                    <a:pt x="893" y="1049"/>
                    <a:pt x="691" y="1049"/>
                  </a:cubicBezTo>
                  <a:cubicBezTo>
                    <a:pt x="500" y="1049"/>
                    <a:pt x="334" y="882"/>
                    <a:pt x="334" y="691"/>
                  </a:cubicBezTo>
                  <a:cubicBezTo>
                    <a:pt x="334" y="489"/>
                    <a:pt x="500" y="334"/>
                    <a:pt x="691" y="334"/>
                  </a:cubicBezTo>
                  <a:close/>
                  <a:moveTo>
                    <a:pt x="691" y="1"/>
                  </a:moveTo>
                  <a:cubicBezTo>
                    <a:pt x="322" y="1"/>
                    <a:pt x="0" y="310"/>
                    <a:pt x="0" y="691"/>
                  </a:cubicBezTo>
                  <a:cubicBezTo>
                    <a:pt x="0" y="1060"/>
                    <a:pt x="322" y="1370"/>
                    <a:pt x="691" y="1370"/>
                  </a:cubicBezTo>
                  <a:cubicBezTo>
                    <a:pt x="1060" y="1370"/>
                    <a:pt x="1370" y="1060"/>
                    <a:pt x="1370" y="691"/>
                  </a:cubicBezTo>
                  <a:cubicBezTo>
                    <a:pt x="1393" y="310"/>
                    <a:pt x="1072" y="1"/>
                    <a:pt x="6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32"/>
            <p:cNvSpPr/>
            <p:nvPr/>
          </p:nvSpPr>
          <p:spPr>
            <a:xfrm>
              <a:off x="4023708" y="2281360"/>
              <a:ext cx="43607" cy="43639"/>
            </a:xfrm>
            <a:custGeom>
              <a:avLst/>
              <a:gdLst/>
              <a:ahLst/>
              <a:cxnLst/>
              <a:rect l="l" t="t" r="r" b="b"/>
              <a:pathLst>
                <a:path w="1370" h="1371" extrusionOk="0">
                  <a:moveTo>
                    <a:pt x="691" y="334"/>
                  </a:moveTo>
                  <a:cubicBezTo>
                    <a:pt x="882" y="334"/>
                    <a:pt x="1048" y="489"/>
                    <a:pt x="1048" y="691"/>
                  </a:cubicBezTo>
                  <a:cubicBezTo>
                    <a:pt x="1048" y="882"/>
                    <a:pt x="882" y="1049"/>
                    <a:pt x="691" y="1049"/>
                  </a:cubicBezTo>
                  <a:cubicBezTo>
                    <a:pt x="501" y="1049"/>
                    <a:pt x="334" y="882"/>
                    <a:pt x="334" y="691"/>
                  </a:cubicBezTo>
                  <a:cubicBezTo>
                    <a:pt x="334" y="489"/>
                    <a:pt x="501" y="334"/>
                    <a:pt x="691" y="334"/>
                  </a:cubicBezTo>
                  <a:close/>
                  <a:moveTo>
                    <a:pt x="691" y="1"/>
                  </a:moveTo>
                  <a:cubicBezTo>
                    <a:pt x="322" y="1"/>
                    <a:pt x="1" y="310"/>
                    <a:pt x="1" y="691"/>
                  </a:cubicBezTo>
                  <a:cubicBezTo>
                    <a:pt x="1" y="1060"/>
                    <a:pt x="322" y="1370"/>
                    <a:pt x="691" y="1370"/>
                  </a:cubicBezTo>
                  <a:cubicBezTo>
                    <a:pt x="1060" y="1370"/>
                    <a:pt x="1370" y="1060"/>
                    <a:pt x="1370" y="691"/>
                  </a:cubicBezTo>
                  <a:cubicBezTo>
                    <a:pt x="1370" y="310"/>
                    <a:pt x="1060" y="1"/>
                    <a:pt x="6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32"/>
            <p:cNvSpPr/>
            <p:nvPr/>
          </p:nvSpPr>
          <p:spPr>
            <a:xfrm>
              <a:off x="3852049" y="1970604"/>
              <a:ext cx="76583" cy="76965"/>
            </a:xfrm>
            <a:custGeom>
              <a:avLst/>
              <a:gdLst/>
              <a:ahLst/>
              <a:cxnLst/>
              <a:rect l="l" t="t" r="r" b="b"/>
              <a:pathLst>
                <a:path w="2406" h="2418" extrusionOk="0">
                  <a:moveTo>
                    <a:pt x="1203" y="346"/>
                  </a:moveTo>
                  <a:cubicBezTo>
                    <a:pt x="1679" y="346"/>
                    <a:pt x="2084" y="751"/>
                    <a:pt x="2084" y="1227"/>
                  </a:cubicBezTo>
                  <a:cubicBezTo>
                    <a:pt x="2084" y="1703"/>
                    <a:pt x="1691" y="2096"/>
                    <a:pt x="1203" y="2096"/>
                  </a:cubicBezTo>
                  <a:cubicBezTo>
                    <a:pt x="714" y="2096"/>
                    <a:pt x="321" y="1703"/>
                    <a:pt x="321" y="1227"/>
                  </a:cubicBezTo>
                  <a:cubicBezTo>
                    <a:pt x="321" y="727"/>
                    <a:pt x="726" y="346"/>
                    <a:pt x="1203" y="346"/>
                  </a:cubicBezTo>
                  <a:close/>
                  <a:moveTo>
                    <a:pt x="1203" y="1"/>
                  </a:moveTo>
                  <a:cubicBezTo>
                    <a:pt x="536" y="1"/>
                    <a:pt x="0" y="536"/>
                    <a:pt x="0" y="1203"/>
                  </a:cubicBezTo>
                  <a:cubicBezTo>
                    <a:pt x="0" y="1882"/>
                    <a:pt x="536" y="2418"/>
                    <a:pt x="1203" y="2418"/>
                  </a:cubicBezTo>
                  <a:cubicBezTo>
                    <a:pt x="1869" y="2418"/>
                    <a:pt x="2405" y="1882"/>
                    <a:pt x="2405" y="1203"/>
                  </a:cubicBezTo>
                  <a:cubicBezTo>
                    <a:pt x="2405" y="548"/>
                    <a:pt x="1869" y="1"/>
                    <a:pt x="12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32"/>
            <p:cNvSpPr/>
            <p:nvPr/>
          </p:nvSpPr>
          <p:spPr>
            <a:xfrm>
              <a:off x="3746310" y="2187016"/>
              <a:ext cx="132667" cy="88710"/>
            </a:xfrm>
            <a:custGeom>
              <a:avLst/>
              <a:gdLst/>
              <a:ahLst/>
              <a:cxnLst/>
              <a:rect l="l" t="t" r="r" b="b"/>
              <a:pathLst>
                <a:path w="4168" h="2787" extrusionOk="0">
                  <a:moveTo>
                    <a:pt x="2084" y="0"/>
                  </a:moveTo>
                  <a:cubicBezTo>
                    <a:pt x="1989" y="0"/>
                    <a:pt x="1917" y="84"/>
                    <a:pt x="1917" y="167"/>
                  </a:cubicBezTo>
                  <a:lnTo>
                    <a:pt x="1917" y="1405"/>
                  </a:lnTo>
                  <a:lnTo>
                    <a:pt x="1060" y="1405"/>
                  </a:lnTo>
                  <a:cubicBezTo>
                    <a:pt x="798" y="1405"/>
                    <a:pt x="560" y="1536"/>
                    <a:pt x="441" y="1774"/>
                  </a:cubicBezTo>
                  <a:lnTo>
                    <a:pt x="48" y="2548"/>
                  </a:lnTo>
                  <a:cubicBezTo>
                    <a:pt x="0" y="2620"/>
                    <a:pt x="24" y="2727"/>
                    <a:pt x="119" y="2774"/>
                  </a:cubicBezTo>
                  <a:cubicBezTo>
                    <a:pt x="143" y="2786"/>
                    <a:pt x="155" y="2786"/>
                    <a:pt x="191" y="2786"/>
                  </a:cubicBezTo>
                  <a:cubicBezTo>
                    <a:pt x="250" y="2786"/>
                    <a:pt x="310" y="2762"/>
                    <a:pt x="345" y="2703"/>
                  </a:cubicBezTo>
                  <a:lnTo>
                    <a:pt x="738" y="1929"/>
                  </a:lnTo>
                  <a:cubicBezTo>
                    <a:pt x="798" y="1810"/>
                    <a:pt x="917" y="1727"/>
                    <a:pt x="1060" y="1727"/>
                  </a:cubicBezTo>
                  <a:lnTo>
                    <a:pt x="3096" y="1727"/>
                  </a:lnTo>
                  <a:cubicBezTo>
                    <a:pt x="3227" y="1727"/>
                    <a:pt x="3346" y="1810"/>
                    <a:pt x="3405" y="1929"/>
                  </a:cubicBezTo>
                  <a:lnTo>
                    <a:pt x="3810" y="2703"/>
                  </a:lnTo>
                  <a:cubicBezTo>
                    <a:pt x="3846" y="2756"/>
                    <a:pt x="3902" y="2783"/>
                    <a:pt x="3968" y="2783"/>
                  </a:cubicBezTo>
                  <a:cubicBezTo>
                    <a:pt x="3989" y="2783"/>
                    <a:pt x="4013" y="2780"/>
                    <a:pt x="4036" y="2774"/>
                  </a:cubicBezTo>
                  <a:cubicBezTo>
                    <a:pt x="4132" y="2715"/>
                    <a:pt x="4167" y="2608"/>
                    <a:pt x="4120" y="2536"/>
                  </a:cubicBezTo>
                  <a:lnTo>
                    <a:pt x="3715" y="1762"/>
                  </a:lnTo>
                  <a:cubicBezTo>
                    <a:pt x="3596" y="1536"/>
                    <a:pt x="3358" y="1393"/>
                    <a:pt x="3108" y="1393"/>
                  </a:cubicBezTo>
                  <a:lnTo>
                    <a:pt x="2250" y="1393"/>
                  </a:lnTo>
                  <a:lnTo>
                    <a:pt x="2250" y="167"/>
                  </a:lnTo>
                  <a:cubicBezTo>
                    <a:pt x="2250" y="84"/>
                    <a:pt x="2167" y="0"/>
                    <a:pt x="20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32"/>
            <p:cNvSpPr/>
            <p:nvPr/>
          </p:nvSpPr>
          <p:spPr>
            <a:xfrm>
              <a:off x="3831583" y="2059664"/>
              <a:ext cx="117485" cy="54748"/>
            </a:xfrm>
            <a:custGeom>
              <a:avLst/>
              <a:gdLst/>
              <a:ahLst/>
              <a:cxnLst/>
              <a:rect l="l" t="t" r="r" b="b"/>
              <a:pathLst>
                <a:path w="3691" h="1720" extrusionOk="0">
                  <a:moveTo>
                    <a:pt x="1846" y="1"/>
                  </a:moveTo>
                  <a:cubicBezTo>
                    <a:pt x="1750" y="1"/>
                    <a:pt x="1679" y="72"/>
                    <a:pt x="1679" y="167"/>
                  </a:cubicBezTo>
                  <a:lnTo>
                    <a:pt x="1679" y="703"/>
                  </a:lnTo>
                  <a:lnTo>
                    <a:pt x="750" y="703"/>
                  </a:lnTo>
                  <a:cubicBezTo>
                    <a:pt x="560" y="703"/>
                    <a:pt x="405" y="810"/>
                    <a:pt x="310" y="965"/>
                  </a:cubicBezTo>
                  <a:lnTo>
                    <a:pt x="48" y="1477"/>
                  </a:lnTo>
                  <a:cubicBezTo>
                    <a:pt x="0" y="1548"/>
                    <a:pt x="24" y="1656"/>
                    <a:pt x="119" y="1703"/>
                  </a:cubicBezTo>
                  <a:cubicBezTo>
                    <a:pt x="140" y="1714"/>
                    <a:pt x="164" y="1719"/>
                    <a:pt x="188" y="1719"/>
                  </a:cubicBezTo>
                  <a:cubicBezTo>
                    <a:pt x="248" y="1719"/>
                    <a:pt x="312" y="1687"/>
                    <a:pt x="345" y="1620"/>
                  </a:cubicBezTo>
                  <a:lnTo>
                    <a:pt x="607" y="1120"/>
                  </a:lnTo>
                  <a:cubicBezTo>
                    <a:pt x="643" y="1060"/>
                    <a:pt x="703" y="1013"/>
                    <a:pt x="774" y="1013"/>
                  </a:cubicBezTo>
                  <a:lnTo>
                    <a:pt x="2929" y="1013"/>
                  </a:lnTo>
                  <a:cubicBezTo>
                    <a:pt x="3000" y="1013"/>
                    <a:pt x="3060" y="1060"/>
                    <a:pt x="3096" y="1120"/>
                  </a:cubicBezTo>
                  <a:lnTo>
                    <a:pt x="3358" y="1620"/>
                  </a:lnTo>
                  <a:cubicBezTo>
                    <a:pt x="3393" y="1679"/>
                    <a:pt x="3453" y="1715"/>
                    <a:pt x="3512" y="1715"/>
                  </a:cubicBezTo>
                  <a:cubicBezTo>
                    <a:pt x="3536" y="1715"/>
                    <a:pt x="3548" y="1715"/>
                    <a:pt x="3584" y="1703"/>
                  </a:cubicBezTo>
                  <a:cubicBezTo>
                    <a:pt x="3655" y="1656"/>
                    <a:pt x="3691" y="1548"/>
                    <a:pt x="3643" y="1477"/>
                  </a:cubicBezTo>
                  <a:lnTo>
                    <a:pt x="3381" y="965"/>
                  </a:lnTo>
                  <a:cubicBezTo>
                    <a:pt x="3286" y="810"/>
                    <a:pt x="3108" y="703"/>
                    <a:pt x="2929" y="703"/>
                  </a:cubicBezTo>
                  <a:lnTo>
                    <a:pt x="2012" y="703"/>
                  </a:lnTo>
                  <a:lnTo>
                    <a:pt x="2012" y="167"/>
                  </a:lnTo>
                  <a:cubicBezTo>
                    <a:pt x="2012" y="72"/>
                    <a:pt x="1929" y="1"/>
                    <a:pt x="18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32"/>
            <p:cNvSpPr/>
            <p:nvPr/>
          </p:nvSpPr>
          <p:spPr>
            <a:xfrm>
              <a:off x="3901672" y="2187016"/>
              <a:ext cx="132285" cy="88997"/>
            </a:xfrm>
            <a:custGeom>
              <a:avLst/>
              <a:gdLst/>
              <a:ahLst/>
              <a:cxnLst/>
              <a:rect l="l" t="t" r="r" b="b"/>
              <a:pathLst>
                <a:path w="4156" h="2796" extrusionOk="0">
                  <a:moveTo>
                    <a:pt x="2084" y="0"/>
                  </a:moveTo>
                  <a:cubicBezTo>
                    <a:pt x="1989" y="0"/>
                    <a:pt x="1918" y="84"/>
                    <a:pt x="1918" y="167"/>
                  </a:cubicBezTo>
                  <a:lnTo>
                    <a:pt x="1918" y="1405"/>
                  </a:lnTo>
                  <a:lnTo>
                    <a:pt x="1060" y="1405"/>
                  </a:lnTo>
                  <a:cubicBezTo>
                    <a:pt x="798" y="1405"/>
                    <a:pt x="560" y="1536"/>
                    <a:pt x="441" y="1774"/>
                  </a:cubicBezTo>
                  <a:lnTo>
                    <a:pt x="36" y="2548"/>
                  </a:lnTo>
                  <a:cubicBezTo>
                    <a:pt x="1" y="2620"/>
                    <a:pt x="25" y="2727"/>
                    <a:pt x="120" y="2774"/>
                  </a:cubicBezTo>
                  <a:cubicBezTo>
                    <a:pt x="142" y="2789"/>
                    <a:pt x="167" y="2796"/>
                    <a:pt x="192" y="2796"/>
                  </a:cubicBezTo>
                  <a:cubicBezTo>
                    <a:pt x="250" y="2796"/>
                    <a:pt x="309" y="2761"/>
                    <a:pt x="334" y="2703"/>
                  </a:cubicBezTo>
                  <a:lnTo>
                    <a:pt x="739" y="1929"/>
                  </a:lnTo>
                  <a:cubicBezTo>
                    <a:pt x="798" y="1810"/>
                    <a:pt x="918" y="1727"/>
                    <a:pt x="1060" y="1727"/>
                  </a:cubicBezTo>
                  <a:lnTo>
                    <a:pt x="3096" y="1727"/>
                  </a:lnTo>
                  <a:cubicBezTo>
                    <a:pt x="3227" y="1727"/>
                    <a:pt x="3346" y="1810"/>
                    <a:pt x="3406" y="1929"/>
                  </a:cubicBezTo>
                  <a:lnTo>
                    <a:pt x="3811" y="2703"/>
                  </a:lnTo>
                  <a:cubicBezTo>
                    <a:pt x="3835" y="2762"/>
                    <a:pt x="3894" y="2786"/>
                    <a:pt x="3954" y="2786"/>
                  </a:cubicBezTo>
                  <a:cubicBezTo>
                    <a:pt x="3989" y="2786"/>
                    <a:pt x="4001" y="2786"/>
                    <a:pt x="4037" y="2774"/>
                  </a:cubicBezTo>
                  <a:cubicBezTo>
                    <a:pt x="4120" y="2715"/>
                    <a:pt x="4156" y="2608"/>
                    <a:pt x="4120" y="2536"/>
                  </a:cubicBezTo>
                  <a:lnTo>
                    <a:pt x="3715" y="1762"/>
                  </a:lnTo>
                  <a:cubicBezTo>
                    <a:pt x="3596" y="1536"/>
                    <a:pt x="3358" y="1393"/>
                    <a:pt x="3108" y="1393"/>
                  </a:cubicBezTo>
                  <a:lnTo>
                    <a:pt x="2251" y="1393"/>
                  </a:lnTo>
                  <a:lnTo>
                    <a:pt x="2251" y="167"/>
                  </a:lnTo>
                  <a:cubicBezTo>
                    <a:pt x="2251" y="84"/>
                    <a:pt x="2168" y="0"/>
                    <a:pt x="20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5" name="Google Shape;815;p32"/>
          <p:cNvGrpSpPr/>
          <p:nvPr/>
        </p:nvGrpSpPr>
        <p:grpSpPr>
          <a:xfrm>
            <a:off x="3952981" y="2284003"/>
            <a:ext cx="211892" cy="339594"/>
            <a:chOff x="3316159" y="1515085"/>
            <a:chExt cx="211892" cy="339594"/>
          </a:xfrm>
        </p:grpSpPr>
        <p:sp>
          <p:nvSpPr>
            <p:cNvPr id="816" name="Google Shape;816;p32"/>
            <p:cNvSpPr/>
            <p:nvPr/>
          </p:nvSpPr>
          <p:spPr>
            <a:xfrm>
              <a:off x="3358621" y="1823199"/>
              <a:ext cx="15183" cy="9485"/>
            </a:xfrm>
            <a:custGeom>
              <a:avLst/>
              <a:gdLst/>
              <a:ahLst/>
              <a:cxnLst/>
              <a:rect l="l" t="t" r="r" b="b"/>
              <a:pathLst>
                <a:path w="477" h="298" extrusionOk="0">
                  <a:moveTo>
                    <a:pt x="155" y="0"/>
                  </a:moveTo>
                  <a:cubicBezTo>
                    <a:pt x="60" y="0"/>
                    <a:pt x="0" y="84"/>
                    <a:pt x="0" y="155"/>
                  </a:cubicBezTo>
                  <a:cubicBezTo>
                    <a:pt x="0" y="238"/>
                    <a:pt x="83" y="298"/>
                    <a:pt x="155" y="298"/>
                  </a:cubicBezTo>
                  <a:lnTo>
                    <a:pt x="322" y="298"/>
                  </a:lnTo>
                  <a:cubicBezTo>
                    <a:pt x="405" y="298"/>
                    <a:pt x="464" y="226"/>
                    <a:pt x="464" y="155"/>
                  </a:cubicBezTo>
                  <a:cubicBezTo>
                    <a:pt x="476" y="84"/>
                    <a:pt x="405" y="0"/>
                    <a:pt x="3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32"/>
            <p:cNvSpPr/>
            <p:nvPr/>
          </p:nvSpPr>
          <p:spPr>
            <a:xfrm>
              <a:off x="3427946" y="1823199"/>
              <a:ext cx="15215" cy="9485"/>
            </a:xfrm>
            <a:custGeom>
              <a:avLst/>
              <a:gdLst/>
              <a:ahLst/>
              <a:cxnLst/>
              <a:rect l="l" t="t" r="r" b="b"/>
              <a:pathLst>
                <a:path w="478" h="298" extrusionOk="0">
                  <a:moveTo>
                    <a:pt x="144" y="0"/>
                  </a:moveTo>
                  <a:cubicBezTo>
                    <a:pt x="60" y="0"/>
                    <a:pt x="1" y="84"/>
                    <a:pt x="1" y="155"/>
                  </a:cubicBezTo>
                  <a:cubicBezTo>
                    <a:pt x="1" y="238"/>
                    <a:pt x="72" y="298"/>
                    <a:pt x="144" y="298"/>
                  </a:cubicBezTo>
                  <a:lnTo>
                    <a:pt x="310" y="298"/>
                  </a:lnTo>
                  <a:cubicBezTo>
                    <a:pt x="406" y="298"/>
                    <a:pt x="465" y="226"/>
                    <a:pt x="465" y="155"/>
                  </a:cubicBezTo>
                  <a:cubicBezTo>
                    <a:pt x="477" y="84"/>
                    <a:pt x="406" y="0"/>
                    <a:pt x="3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32"/>
            <p:cNvSpPr/>
            <p:nvPr/>
          </p:nvSpPr>
          <p:spPr>
            <a:xfrm>
              <a:off x="3385135" y="1823199"/>
              <a:ext cx="31480" cy="9485"/>
            </a:xfrm>
            <a:custGeom>
              <a:avLst/>
              <a:gdLst/>
              <a:ahLst/>
              <a:cxnLst/>
              <a:rect l="l" t="t" r="r" b="b"/>
              <a:pathLst>
                <a:path w="989" h="298" extrusionOk="0">
                  <a:moveTo>
                    <a:pt x="155" y="0"/>
                  </a:moveTo>
                  <a:cubicBezTo>
                    <a:pt x="60" y="0"/>
                    <a:pt x="1" y="84"/>
                    <a:pt x="1" y="155"/>
                  </a:cubicBezTo>
                  <a:cubicBezTo>
                    <a:pt x="1" y="238"/>
                    <a:pt x="84" y="298"/>
                    <a:pt x="155" y="298"/>
                  </a:cubicBezTo>
                  <a:lnTo>
                    <a:pt x="822" y="298"/>
                  </a:lnTo>
                  <a:cubicBezTo>
                    <a:pt x="917" y="298"/>
                    <a:pt x="977" y="226"/>
                    <a:pt x="977" y="155"/>
                  </a:cubicBezTo>
                  <a:cubicBezTo>
                    <a:pt x="989" y="84"/>
                    <a:pt x="917" y="0"/>
                    <a:pt x="8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19" name="Google Shape;819;p32"/>
            <p:cNvGrpSpPr/>
            <p:nvPr/>
          </p:nvGrpSpPr>
          <p:grpSpPr>
            <a:xfrm>
              <a:off x="3316159" y="1515085"/>
              <a:ext cx="211892" cy="339594"/>
              <a:chOff x="3316159" y="1515085"/>
              <a:chExt cx="211892" cy="339594"/>
            </a:xfrm>
          </p:grpSpPr>
          <p:sp>
            <p:nvSpPr>
              <p:cNvPr id="820" name="Google Shape;820;p32"/>
              <p:cNvSpPr/>
              <p:nvPr/>
            </p:nvSpPr>
            <p:spPr>
              <a:xfrm>
                <a:off x="3316159" y="1557514"/>
                <a:ext cx="169049" cy="297165"/>
              </a:xfrm>
              <a:custGeom>
                <a:avLst/>
                <a:gdLst/>
                <a:ahLst/>
                <a:cxnLst/>
                <a:rect l="l" t="t" r="r" b="b"/>
                <a:pathLst>
                  <a:path w="5311" h="9336" extrusionOk="0">
                    <a:moveTo>
                      <a:pt x="4656" y="310"/>
                    </a:moveTo>
                    <a:cubicBezTo>
                      <a:pt x="4846" y="310"/>
                      <a:pt x="5001" y="477"/>
                      <a:pt x="5001" y="668"/>
                    </a:cubicBezTo>
                    <a:lnTo>
                      <a:pt x="298" y="668"/>
                    </a:lnTo>
                    <a:lnTo>
                      <a:pt x="298" y="656"/>
                    </a:lnTo>
                    <a:cubicBezTo>
                      <a:pt x="298" y="465"/>
                      <a:pt x="441" y="310"/>
                      <a:pt x="632" y="310"/>
                    </a:cubicBezTo>
                    <a:close/>
                    <a:moveTo>
                      <a:pt x="5001" y="989"/>
                    </a:moveTo>
                    <a:lnTo>
                      <a:pt x="5001" y="7680"/>
                    </a:lnTo>
                    <a:lnTo>
                      <a:pt x="298" y="7680"/>
                    </a:lnTo>
                    <a:lnTo>
                      <a:pt x="298" y="989"/>
                    </a:lnTo>
                    <a:close/>
                    <a:moveTo>
                      <a:pt x="5013" y="7990"/>
                    </a:moveTo>
                    <a:lnTo>
                      <a:pt x="5013" y="8681"/>
                    </a:lnTo>
                    <a:lnTo>
                      <a:pt x="5001" y="8681"/>
                    </a:lnTo>
                    <a:cubicBezTo>
                      <a:pt x="5001" y="8871"/>
                      <a:pt x="4846" y="9026"/>
                      <a:pt x="4656" y="9026"/>
                    </a:cubicBezTo>
                    <a:lnTo>
                      <a:pt x="655" y="9026"/>
                    </a:lnTo>
                    <a:cubicBezTo>
                      <a:pt x="465" y="9026"/>
                      <a:pt x="310" y="8871"/>
                      <a:pt x="310" y="8681"/>
                    </a:cubicBezTo>
                    <a:lnTo>
                      <a:pt x="310" y="7990"/>
                    </a:lnTo>
                    <a:close/>
                    <a:moveTo>
                      <a:pt x="655" y="1"/>
                    </a:moveTo>
                    <a:cubicBezTo>
                      <a:pt x="298" y="1"/>
                      <a:pt x="1" y="299"/>
                      <a:pt x="1" y="656"/>
                    </a:cubicBezTo>
                    <a:lnTo>
                      <a:pt x="1" y="8681"/>
                    </a:lnTo>
                    <a:cubicBezTo>
                      <a:pt x="1" y="9038"/>
                      <a:pt x="298" y="9335"/>
                      <a:pt x="655" y="9335"/>
                    </a:cubicBezTo>
                    <a:lnTo>
                      <a:pt x="4656" y="9335"/>
                    </a:lnTo>
                    <a:cubicBezTo>
                      <a:pt x="5013" y="9335"/>
                      <a:pt x="5311" y="9038"/>
                      <a:pt x="5311" y="8681"/>
                    </a:cubicBezTo>
                    <a:lnTo>
                      <a:pt x="5311" y="656"/>
                    </a:lnTo>
                    <a:cubicBezTo>
                      <a:pt x="5311" y="299"/>
                      <a:pt x="5025" y="1"/>
                      <a:pt x="465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1" name="Google Shape;821;p32"/>
              <p:cNvSpPr/>
              <p:nvPr/>
            </p:nvSpPr>
            <p:spPr>
              <a:xfrm>
                <a:off x="3337772" y="1610161"/>
                <a:ext cx="132667" cy="127415"/>
              </a:xfrm>
              <a:custGeom>
                <a:avLst/>
                <a:gdLst/>
                <a:ahLst/>
                <a:cxnLst/>
                <a:rect l="l" t="t" r="r" b="b"/>
                <a:pathLst>
                  <a:path w="4168" h="4003" extrusionOk="0">
                    <a:moveTo>
                      <a:pt x="2131" y="1014"/>
                    </a:moveTo>
                    <a:cubicBezTo>
                      <a:pt x="2322" y="1014"/>
                      <a:pt x="2477" y="1157"/>
                      <a:pt x="2477" y="1359"/>
                    </a:cubicBezTo>
                    <a:lnTo>
                      <a:pt x="2477" y="1681"/>
                    </a:lnTo>
                    <a:cubicBezTo>
                      <a:pt x="2477" y="1966"/>
                      <a:pt x="2251" y="2181"/>
                      <a:pt x="1965" y="2181"/>
                    </a:cubicBezTo>
                    <a:cubicBezTo>
                      <a:pt x="1958" y="2181"/>
                      <a:pt x="1952" y="2181"/>
                      <a:pt x="1945" y="2181"/>
                    </a:cubicBezTo>
                    <a:cubicBezTo>
                      <a:pt x="1691" y="2181"/>
                      <a:pt x="1465" y="1959"/>
                      <a:pt x="1465" y="1681"/>
                    </a:cubicBezTo>
                    <a:lnTo>
                      <a:pt x="1465" y="1359"/>
                    </a:lnTo>
                    <a:cubicBezTo>
                      <a:pt x="1465" y="1157"/>
                      <a:pt x="1608" y="1014"/>
                      <a:pt x="1810" y="1014"/>
                    </a:cubicBezTo>
                    <a:close/>
                    <a:moveTo>
                      <a:pt x="2143" y="2478"/>
                    </a:moveTo>
                    <a:lnTo>
                      <a:pt x="2143" y="2574"/>
                    </a:lnTo>
                    <a:cubicBezTo>
                      <a:pt x="2167" y="2633"/>
                      <a:pt x="2179" y="2693"/>
                      <a:pt x="2191" y="2740"/>
                    </a:cubicBezTo>
                    <a:lnTo>
                      <a:pt x="1989" y="2943"/>
                    </a:lnTo>
                    <a:lnTo>
                      <a:pt x="1953" y="2943"/>
                    </a:lnTo>
                    <a:lnTo>
                      <a:pt x="1750" y="2740"/>
                    </a:lnTo>
                    <a:cubicBezTo>
                      <a:pt x="1774" y="2693"/>
                      <a:pt x="1786" y="2633"/>
                      <a:pt x="1786" y="2574"/>
                    </a:cubicBezTo>
                    <a:lnTo>
                      <a:pt x="1786" y="2478"/>
                    </a:lnTo>
                    <a:cubicBezTo>
                      <a:pt x="1846" y="2502"/>
                      <a:pt x="1905" y="2502"/>
                      <a:pt x="1965" y="2502"/>
                    </a:cubicBezTo>
                    <a:cubicBezTo>
                      <a:pt x="2024" y="2502"/>
                      <a:pt x="2084" y="2502"/>
                      <a:pt x="2143" y="2478"/>
                    </a:cubicBezTo>
                    <a:close/>
                    <a:moveTo>
                      <a:pt x="2441" y="2931"/>
                    </a:moveTo>
                    <a:lnTo>
                      <a:pt x="2715" y="3062"/>
                    </a:lnTo>
                    <a:cubicBezTo>
                      <a:pt x="2774" y="3098"/>
                      <a:pt x="2822" y="3157"/>
                      <a:pt x="2822" y="3228"/>
                    </a:cubicBezTo>
                    <a:lnTo>
                      <a:pt x="2822" y="3467"/>
                    </a:lnTo>
                    <a:cubicBezTo>
                      <a:pt x="2560" y="3609"/>
                      <a:pt x="2262" y="3693"/>
                      <a:pt x="1965" y="3693"/>
                    </a:cubicBezTo>
                    <a:cubicBezTo>
                      <a:pt x="1667" y="3693"/>
                      <a:pt x="1369" y="3609"/>
                      <a:pt x="1119" y="3467"/>
                    </a:cubicBezTo>
                    <a:lnTo>
                      <a:pt x="1119" y="3228"/>
                    </a:lnTo>
                    <a:cubicBezTo>
                      <a:pt x="1119" y="3157"/>
                      <a:pt x="1167" y="3098"/>
                      <a:pt x="1227" y="3062"/>
                    </a:cubicBezTo>
                    <a:lnTo>
                      <a:pt x="1489" y="2931"/>
                    </a:lnTo>
                    <a:lnTo>
                      <a:pt x="1750" y="3181"/>
                    </a:lnTo>
                    <a:cubicBezTo>
                      <a:pt x="1810" y="3240"/>
                      <a:pt x="1893" y="3276"/>
                      <a:pt x="1965" y="3276"/>
                    </a:cubicBezTo>
                    <a:cubicBezTo>
                      <a:pt x="2048" y="3276"/>
                      <a:pt x="2131" y="3240"/>
                      <a:pt x="2191" y="3181"/>
                    </a:cubicBezTo>
                    <a:lnTo>
                      <a:pt x="2441" y="2931"/>
                    </a:lnTo>
                    <a:close/>
                    <a:moveTo>
                      <a:pt x="2009" y="0"/>
                    </a:moveTo>
                    <a:cubicBezTo>
                      <a:pt x="1492" y="0"/>
                      <a:pt x="976" y="204"/>
                      <a:pt x="584" y="597"/>
                    </a:cubicBezTo>
                    <a:cubicBezTo>
                      <a:pt x="215" y="966"/>
                      <a:pt x="0" y="1466"/>
                      <a:pt x="0" y="2002"/>
                    </a:cubicBezTo>
                    <a:cubicBezTo>
                      <a:pt x="0" y="2550"/>
                      <a:pt x="215" y="3038"/>
                      <a:pt x="584" y="3419"/>
                    </a:cubicBezTo>
                    <a:cubicBezTo>
                      <a:pt x="977" y="3812"/>
                      <a:pt x="1477" y="4002"/>
                      <a:pt x="2000" y="4002"/>
                    </a:cubicBezTo>
                    <a:cubicBezTo>
                      <a:pt x="2501" y="4002"/>
                      <a:pt x="3024" y="3812"/>
                      <a:pt x="3417" y="3419"/>
                    </a:cubicBezTo>
                    <a:cubicBezTo>
                      <a:pt x="4072" y="2740"/>
                      <a:pt x="4167" y="1681"/>
                      <a:pt x="3620" y="883"/>
                    </a:cubicBezTo>
                    <a:cubicBezTo>
                      <a:pt x="3590" y="832"/>
                      <a:pt x="3543" y="807"/>
                      <a:pt x="3492" y="807"/>
                    </a:cubicBezTo>
                    <a:cubicBezTo>
                      <a:pt x="3459" y="807"/>
                      <a:pt x="3426" y="817"/>
                      <a:pt x="3394" y="835"/>
                    </a:cubicBezTo>
                    <a:cubicBezTo>
                      <a:pt x="3322" y="883"/>
                      <a:pt x="3310" y="978"/>
                      <a:pt x="3358" y="1062"/>
                    </a:cubicBezTo>
                    <a:cubicBezTo>
                      <a:pt x="3810" y="1728"/>
                      <a:pt x="3727" y="2621"/>
                      <a:pt x="3155" y="3193"/>
                    </a:cubicBezTo>
                    <a:lnTo>
                      <a:pt x="3132" y="3228"/>
                    </a:lnTo>
                    <a:lnTo>
                      <a:pt x="3132" y="3217"/>
                    </a:lnTo>
                    <a:cubicBezTo>
                      <a:pt x="3132" y="3014"/>
                      <a:pt x="3024" y="2859"/>
                      <a:pt x="2858" y="2776"/>
                    </a:cubicBezTo>
                    <a:lnTo>
                      <a:pt x="2477" y="2586"/>
                    </a:lnTo>
                    <a:lnTo>
                      <a:pt x="2477" y="2574"/>
                    </a:lnTo>
                    <a:lnTo>
                      <a:pt x="2477" y="2336"/>
                    </a:lnTo>
                    <a:cubicBezTo>
                      <a:pt x="2679" y="2181"/>
                      <a:pt x="2798" y="1943"/>
                      <a:pt x="2798" y="1681"/>
                    </a:cubicBezTo>
                    <a:lnTo>
                      <a:pt x="2798" y="1347"/>
                    </a:lnTo>
                    <a:cubicBezTo>
                      <a:pt x="2798" y="990"/>
                      <a:pt x="2501" y="692"/>
                      <a:pt x="2143" y="692"/>
                    </a:cubicBezTo>
                    <a:lnTo>
                      <a:pt x="1822" y="692"/>
                    </a:lnTo>
                    <a:cubicBezTo>
                      <a:pt x="1465" y="692"/>
                      <a:pt x="1167" y="990"/>
                      <a:pt x="1167" y="1347"/>
                    </a:cubicBezTo>
                    <a:lnTo>
                      <a:pt x="1167" y="1681"/>
                    </a:lnTo>
                    <a:cubicBezTo>
                      <a:pt x="1167" y="1943"/>
                      <a:pt x="1298" y="2181"/>
                      <a:pt x="1489" y="2336"/>
                    </a:cubicBezTo>
                    <a:lnTo>
                      <a:pt x="1489" y="2574"/>
                    </a:lnTo>
                    <a:lnTo>
                      <a:pt x="1489" y="2586"/>
                    </a:lnTo>
                    <a:lnTo>
                      <a:pt x="1108" y="2776"/>
                    </a:lnTo>
                    <a:cubicBezTo>
                      <a:pt x="941" y="2871"/>
                      <a:pt x="834" y="3038"/>
                      <a:pt x="834" y="3217"/>
                    </a:cubicBezTo>
                    <a:lnTo>
                      <a:pt x="834" y="3228"/>
                    </a:lnTo>
                    <a:lnTo>
                      <a:pt x="810" y="3193"/>
                    </a:lnTo>
                    <a:cubicBezTo>
                      <a:pt x="500" y="2883"/>
                      <a:pt x="322" y="2455"/>
                      <a:pt x="322" y="2002"/>
                    </a:cubicBezTo>
                    <a:cubicBezTo>
                      <a:pt x="322" y="1562"/>
                      <a:pt x="500" y="1133"/>
                      <a:pt x="810" y="812"/>
                    </a:cubicBezTo>
                    <a:cubicBezTo>
                      <a:pt x="1139" y="489"/>
                      <a:pt x="1566" y="326"/>
                      <a:pt x="1996" y="326"/>
                    </a:cubicBezTo>
                    <a:cubicBezTo>
                      <a:pt x="2328" y="326"/>
                      <a:pt x="2662" y="424"/>
                      <a:pt x="2953" y="621"/>
                    </a:cubicBezTo>
                    <a:cubicBezTo>
                      <a:pt x="2980" y="639"/>
                      <a:pt x="3012" y="649"/>
                      <a:pt x="3043" y="649"/>
                    </a:cubicBezTo>
                    <a:cubicBezTo>
                      <a:pt x="3092" y="649"/>
                      <a:pt x="3143" y="625"/>
                      <a:pt x="3179" y="573"/>
                    </a:cubicBezTo>
                    <a:cubicBezTo>
                      <a:pt x="3215" y="502"/>
                      <a:pt x="3203" y="419"/>
                      <a:pt x="3132" y="359"/>
                    </a:cubicBezTo>
                    <a:cubicBezTo>
                      <a:pt x="2793" y="118"/>
                      <a:pt x="2401" y="0"/>
                      <a:pt x="200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2" name="Google Shape;822;p32"/>
              <p:cNvSpPr/>
              <p:nvPr/>
            </p:nvSpPr>
            <p:spPr>
              <a:xfrm>
                <a:off x="3343056" y="1749290"/>
                <a:ext cx="41729" cy="41729"/>
              </a:xfrm>
              <a:custGeom>
                <a:avLst/>
                <a:gdLst/>
                <a:ahLst/>
                <a:cxnLst/>
                <a:rect l="l" t="t" r="r" b="b"/>
                <a:pathLst>
                  <a:path w="1311" h="1311" extrusionOk="0">
                    <a:moveTo>
                      <a:pt x="656" y="0"/>
                    </a:moveTo>
                    <a:cubicBezTo>
                      <a:pt x="299" y="0"/>
                      <a:pt x="1" y="298"/>
                      <a:pt x="1" y="655"/>
                    </a:cubicBezTo>
                    <a:cubicBezTo>
                      <a:pt x="1" y="1013"/>
                      <a:pt x="299" y="1310"/>
                      <a:pt x="656" y="1310"/>
                    </a:cubicBezTo>
                    <a:cubicBezTo>
                      <a:pt x="1013" y="1310"/>
                      <a:pt x="1311" y="1013"/>
                      <a:pt x="1311" y="655"/>
                    </a:cubicBezTo>
                    <a:cubicBezTo>
                      <a:pt x="1299" y="560"/>
                      <a:pt x="1227" y="501"/>
                      <a:pt x="1144" y="501"/>
                    </a:cubicBezTo>
                    <a:cubicBezTo>
                      <a:pt x="1061" y="501"/>
                      <a:pt x="1001" y="572"/>
                      <a:pt x="1001" y="643"/>
                    </a:cubicBezTo>
                    <a:cubicBezTo>
                      <a:pt x="1001" y="834"/>
                      <a:pt x="846" y="989"/>
                      <a:pt x="656" y="989"/>
                    </a:cubicBezTo>
                    <a:cubicBezTo>
                      <a:pt x="465" y="989"/>
                      <a:pt x="310" y="834"/>
                      <a:pt x="310" y="643"/>
                    </a:cubicBezTo>
                    <a:cubicBezTo>
                      <a:pt x="310" y="453"/>
                      <a:pt x="465" y="298"/>
                      <a:pt x="656" y="298"/>
                    </a:cubicBezTo>
                    <a:cubicBezTo>
                      <a:pt x="751" y="298"/>
                      <a:pt x="811" y="227"/>
                      <a:pt x="811" y="155"/>
                    </a:cubicBezTo>
                    <a:cubicBezTo>
                      <a:pt x="811" y="84"/>
                      <a:pt x="727" y="0"/>
                      <a:pt x="65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3" name="Google Shape;823;p32"/>
              <p:cNvSpPr/>
              <p:nvPr/>
            </p:nvSpPr>
            <p:spPr>
              <a:xfrm>
                <a:off x="3417347" y="1749290"/>
                <a:ext cx="41729" cy="41729"/>
              </a:xfrm>
              <a:custGeom>
                <a:avLst/>
                <a:gdLst/>
                <a:ahLst/>
                <a:cxnLst/>
                <a:rect l="l" t="t" r="r" b="b"/>
                <a:pathLst>
                  <a:path w="1311" h="1311" extrusionOk="0">
                    <a:moveTo>
                      <a:pt x="655" y="0"/>
                    </a:moveTo>
                    <a:cubicBezTo>
                      <a:pt x="298" y="0"/>
                      <a:pt x="1" y="298"/>
                      <a:pt x="1" y="655"/>
                    </a:cubicBezTo>
                    <a:cubicBezTo>
                      <a:pt x="1" y="1013"/>
                      <a:pt x="298" y="1310"/>
                      <a:pt x="655" y="1310"/>
                    </a:cubicBezTo>
                    <a:cubicBezTo>
                      <a:pt x="1013" y="1310"/>
                      <a:pt x="1310" y="1013"/>
                      <a:pt x="1310" y="655"/>
                    </a:cubicBezTo>
                    <a:cubicBezTo>
                      <a:pt x="1298" y="560"/>
                      <a:pt x="1239" y="501"/>
                      <a:pt x="1155" y="501"/>
                    </a:cubicBezTo>
                    <a:cubicBezTo>
                      <a:pt x="1060" y="501"/>
                      <a:pt x="1001" y="572"/>
                      <a:pt x="1001" y="643"/>
                    </a:cubicBezTo>
                    <a:cubicBezTo>
                      <a:pt x="1001" y="834"/>
                      <a:pt x="858" y="989"/>
                      <a:pt x="655" y="989"/>
                    </a:cubicBezTo>
                    <a:cubicBezTo>
                      <a:pt x="465" y="989"/>
                      <a:pt x="322" y="834"/>
                      <a:pt x="322" y="643"/>
                    </a:cubicBezTo>
                    <a:cubicBezTo>
                      <a:pt x="322" y="453"/>
                      <a:pt x="465" y="298"/>
                      <a:pt x="655" y="298"/>
                    </a:cubicBezTo>
                    <a:cubicBezTo>
                      <a:pt x="751" y="298"/>
                      <a:pt x="810" y="227"/>
                      <a:pt x="810" y="155"/>
                    </a:cubicBezTo>
                    <a:cubicBezTo>
                      <a:pt x="810" y="84"/>
                      <a:pt x="739" y="0"/>
                      <a:pt x="65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4" name="Google Shape;824;p32"/>
              <p:cNvSpPr/>
              <p:nvPr/>
            </p:nvSpPr>
            <p:spPr>
              <a:xfrm>
                <a:off x="3464710" y="1536315"/>
                <a:ext cx="41729" cy="41315"/>
              </a:xfrm>
              <a:custGeom>
                <a:avLst/>
                <a:gdLst/>
                <a:ahLst/>
                <a:cxnLst/>
                <a:rect l="l" t="t" r="r" b="b"/>
                <a:pathLst>
                  <a:path w="1311" h="1298" extrusionOk="0">
                    <a:moveTo>
                      <a:pt x="156" y="0"/>
                    </a:moveTo>
                    <a:cubicBezTo>
                      <a:pt x="60" y="0"/>
                      <a:pt x="1" y="72"/>
                      <a:pt x="1" y="143"/>
                    </a:cubicBezTo>
                    <a:cubicBezTo>
                      <a:pt x="1" y="238"/>
                      <a:pt x="84" y="298"/>
                      <a:pt x="156" y="298"/>
                    </a:cubicBezTo>
                    <a:cubicBezTo>
                      <a:pt x="620" y="298"/>
                      <a:pt x="1001" y="667"/>
                      <a:pt x="1001" y="1143"/>
                    </a:cubicBezTo>
                    <a:cubicBezTo>
                      <a:pt x="1001" y="1238"/>
                      <a:pt x="1072" y="1298"/>
                      <a:pt x="1156" y="1298"/>
                    </a:cubicBezTo>
                    <a:cubicBezTo>
                      <a:pt x="1239" y="1298"/>
                      <a:pt x="1299" y="1215"/>
                      <a:pt x="1299" y="1143"/>
                    </a:cubicBezTo>
                    <a:cubicBezTo>
                      <a:pt x="1311" y="524"/>
                      <a:pt x="799" y="0"/>
                      <a:pt x="15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5" name="Google Shape;825;p32"/>
              <p:cNvSpPr/>
              <p:nvPr/>
            </p:nvSpPr>
            <p:spPr>
              <a:xfrm>
                <a:off x="3464710" y="1515085"/>
                <a:ext cx="63342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1990" h="1965" extrusionOk="0">
                    <a:moveTo>
                      <a:pt x="156" y="0"/>
                    </a:moveTo>
                    <a:cubicBezTo>
                      <a:pt x="60" y="0"/>
                      <a:pt x="1" y="72"/>
                      <a:pt x="1" y="143"/>
                    </a:cubicBezTo>
                    <a:cubicBezTo>
                      <a:pt x="1" y="239"/>
                      <a:pt x="84" y="298"/>
                      <a:pt x="156" y="298"/>
                    </a:cubicBezTo>
                    <a:cubicBezTo>
                      <a:pt x="989" y="298"/>
                      <a:pt x="1668" y="977"/>
                      <a:pt x="1668" y="1810"/>
                    </a:cubicBezTo>
                    <a:cubicBezTo>
                      <a:pt x="1668" y="1905"/>
                      <a:pt x="1751" y="1965"/>
                      <a:pt x="1822" y="1965"/>
                    </a:cubicBezTo>
                    <a:cubicBezTo>
                      <a:pt x="1894" y="1965"/>
                      <a:pt x="1965" y="1882"/>
                      <a:pt x="1965" y="1810"/>
                    </a:cubicBezTo>
                    <a:cubicBezTo>
                      <a:pt x="1989" y="810"/>
                      <a:pt x="1168" y="0"/>
                      <a:pt x="15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826" name="Google Shape;826;p32"/>
          <p:cNvSpPr txBox="1"/>
          <p:nvPr/>
        </p:nvSpPr>
        <p:spPr>
          <a:xfrm>
            <a:off x="3084150" y="1178275"/>
            <a:ext cx="29757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CONNECTIVITY</a:t>
            </a:r>
            <a:endParaRPr sz="2400" b="1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grpSp>
        <p:nvGrpSpPr>
          <p:cNvPr id="827" name="Google Shape;827;p32"/>
          <p:cNvGrpSpPr/>
          <p:nvPr/>
        </p:nvGrpSpPr>
        <p:grpSpPr>
          <a:xfrm>
            <a:off x="713225" y="3511645"/>
            <a:ext cx="2210100" cy="739636"/>
            <a:chOff x="713225" y="3511645"/>
            <a:chExt cx="2210100" cy="739636"/>
          </a:xfrm>
        </p:grpSpPr>
        <p:sp>
          <p:nvSpPr>
            <p:cNvPr id="828" name="Google Shape;828;p32"/>
            <p:cNvSpPr txBox="1"/>
            <p:nvPr/>
          </p:nvSpPr>
          <p:spPr>
            <a:xfrm>
              <a:off x="713225" y="3511645"/>
              <a:ext cx="22101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rPr>
                <a:t>SATURN</a:t>
              </a:r>
              <a:endParaRPr sz="24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endParaRPr>
            </a:p>
          </p:txBody>
        </p:sp>
        <p:sp>
          <p:nvSpPr>
            <p:cNvPr id="829" name="Google Shape;829;p32"/>
            <p:cNvSpPr txBox="1"/>
            <p:nvPr/>
          </p:nvSpPr>
          <p:spPr>
            <a:xfrm>
              <a:off x="713225" y="3766781"/>
              <a:ext cx="2210100" cy="48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2"/>
                  </a:solidFill>
                  <a:latin typeface="Fira Sans Condensed"/>
                  <a:ea typeface="Fira Sans Condensed"/>
                  <a:cs typeface="Fira Sans Condensed"/>
                  <a:sym typeface="Fira Sans Condensed"/>
                </a:rPr>
                <a:t>Saturn is not the only planet with rings</a:t>
              </a:r>
              <a:endParaRPr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endParaRPr>
            </a:p>
          </p:txBody>
        </p:sp>
      </p:grpSp>
      <p:grpSp>
        <p:nvGrpSpPr>
          <p:cNvPr id="830" name="Google Shape;830;p32"/>
          <p:cNvGrpSpPr/>
          <p:nvPr/>
        </p:nvGrpSpPr>
        <p:grpSpPr>
          <a:xfrm>
            <a:off x="713225" y="1827295"/>
            <a:ext cx="2210100" cy="739636"/>
            <a:chOff x="6227650" y="1827295"/>
            <a:chExt cx="2210100" cy="739636"/>
          </a:xfrm>
        </p:grpSpPr>
        <p:sp>
          <p:nvSpPr>
            <p:cNvPr id="831" name="Google Shape;831;p32"/>
            <p:cNvSpPr txBox="1"/>
            <p:nvPr/>
          </p:nvSpPr>
          <p:spPr>
            <a:xfrm>
              <a:off x="6227650" y="1827295"/>
              <a:ext cx="22101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rPr>
                <a:t>NEPTUNE</a:t>
              </a:r>
              <a:endParaRPr sz="24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endParaRPr>
            </a:p>
          </p:txBody>
        </p:sp>
        <p:sp>
          <p:nvSpPr>
            <p:cNvPr id="832" name="Google Shape;832;p32"/>
            <p:cNvSpPr txBox="1"/>
            <p:nvPr/>
          </p:nvSpPr>
          <p:spPr>
            <a:xfrm>
              <a:off x="6227650" y="2082431"/>
              <a:ext cx="2210100" cy="48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2"/>
                  </a:solidFill>
                  <a:latin typeface="Fira Sans Condensed"/>
                  <a:ea typeface="Fira Sans Condensed"/>
                  <a:cs typeface="Fira Sans Condensed"/>
                  <a:sym typeface="Fira Sans Condensed"/>
                </a:rPr>
                <a:t>Neptune is the farthest planet from the Sun</a:t>
              </a:r>
              <a:endParaRPr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endParaRPr>
            </a:p>
          </p:txBody>
        </p:sp>
      </p:grpSp>
      <p:sp>
        <p:nvSpPr>
          <p:cNvPr id="833" name="Google Shape;833;p32"/>
          <p:cNvSpPr txBox="1"/>
          <p:nvPr/>
        </p:nvSpPr>
        <p:spPr>
          <a:xfrm>
            <a:off x="3693228" y="1826813"/>
            <a:ext cx="731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01</a:t>
            </a:r>
            <a:endParaRPr sz="2400" b="1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grpSp>
        <p:nvGrpSpPr>
          <p:cNvPr id="834" name="Google Shape;834;p32"/>
          <p:cNvGrpSpPr/>
          <p:nvPr/>
        </p:nvGrpSpPr>
        <p:grpSpPr>
          <a:xfrm>
            <a:off x="6213989" y="3511645"/>
            <a:ext cx="2210100" cy="739636"/>
            <a:chOff x="6178314" y="2669470"/>
            <a:chExt cx="2210100" cy="739636"/>
          </a:xfrm>
        </p:grpSpPr>
        <p:sp>
          <p:nvSpPr>
            <p:cNvPr id="835" name="Google Shape;835;p32"/>
            <p:cNvSpPr txBox="1"/>
            <p:nvPr/>
          </p:nvSpPr>
          <p:spPr>
            <a:xfrm>
              <a:off x="6178314" y="2669470"/>
              <a:ext cx="22101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rPr>
                <a:t>JUPITER</a:t>
              </a:r>
              <a:endParaRPr sz="24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endParaRPr>
            </a:p>
          </p:txBody>
        </p:sp>
        <p:sp>
          <p:nvSpPr>
            <p:cNvPr id="836" name="Google Shape;836;p32"/>
            <p:cNvSpPr txBox="1"/>
            <p:nvPr/>
          </p:nvSpPr>
          <p:spPr>
            <a:xfrm>
              <a:off x="6178314" y="2924606"/>
              <a:ext cx="2210100" cy="48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2"/>
                  </a:solidFill>
                  <a:latin typeface="Fira Sans Condensed"/>
                  <a:ea typeface="Fira Sans Condensed"/>
                  <a:cs typeface="Fira Sans Condensed"/>
                  <a:sym typeface="Fira Sans Condensed"/>
                </a:rPr>
                <a:t>Jupiter is the biggest planet of them all</a:t>
              </a:r>
              <a:endParaRPr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endParaRPr>
            </a:p>
          </p:txBody>
        </p:sp>
      </p:grpSp>
      <p:sp>
        <p:nvSpPr>
          <p:cNvPr id="837" name="Google Shape;837;p32"/>
          <p:cNvSpPr txBox="1"/>
          <p:nvPr/>
        </p:nvSpPr>
        <p:spPr>
          <a:xfrm>
            <a:off x="3948213" y="3112144"/>
            <a:ext cx="731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03</a:t>
            </a:r>
            <a:endParaRPr sz="2400" b="1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cxnSp>
        <p:nvCxnSpPr>
          <p:cNvPr id="838" name="Google Shape;838;p32"/>
          <p:cNvCxnSpPr>
            <a:stCxn id="831" idx="3"/>
            <a:endCxn id="798" idx="2"/>
          </p:cNvCxnSpPr>
          <p:nvPr/>
        </p:nvCxnSpPr>
        <p:spPr>
          <a:xfrm>
            <a:off x="2923325" y="2055895"/>
            <a:ext cx="552000" cy="169200"/>
          </a:xfrm>
          <a:prstGeom prst="bentConnector3">
            <a:avLst>
              <a:gd name="adj1" fmla="val 50009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839" name="Google Shape;839;p32"/>
          <p:cNvCxnSpPr>
            <a:stCxn id="828" idx="3"/>
            <a:endCxn id="795" idx="2"/>
          </p:cNvCxnSpPr>
          <p:nvPr/>
        </p:nvCxnSpPr>
        <p:spPr>
          <a:xfrm rot="10800000" flipH="1">
            <a:off x="2923325" y="3517945"/>
            <a:ext cx="552000" cy="222300"/>
          </a:xfrm>
          <a:prstGeom prst="bentConnector3">
            <a:avLst>
              <a:gd name="adj1" fmla="val 50008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840" name="Google Shape;840;p32"/>
          <p:cNvCxnSpPr>
            <a:stCxn id="796" idx="6"/>
            <a:endCxn id="835" idx="0"/>
          </p:cNvCxnSpPr>
          <p:nvPr/>
        </p:nvCxnSpPr>
        <p:spPr>
          <a:xfrm>
            <a:off x="6454478" y="2744076"/>
            <a:ext cx="864600" cy="767700"/>
          </a:xfrm>
          <a:prstGeom prst="bentConnector2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p33"/>
          <p:cNvSpPr/>
          <p:nvPr/>
        </p:nvSpPr>
        <p:spPr>
          <a:xfrm>
            <a:off x="921805" y="1789730"/>
            <a:ext cx="1117800" cy="11178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6" name="Google Shape;846;p33"/>
          <p:cNvSpPr txBox="1">
            <a:spLocks noGrp="1"/>
          </p:cNvSpPr>
          <p:nvPr>
            <p:ph type="title"/>
          </p:nvPr>
        </p:nvSpPr>
        <p:spPr>
          <a:xfrm>
            <a:off x="7201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 TECH AGENCY INFOGRAPHICS</a:t>
            </a:r>
            <a:endParaRPr/>
          </a:p>
        </p:txBody>
      </p:sp>
      <p:sp>
        <p:nvSpPr>
          <p:cNvPr id="847" name="Google Shape;847;p33"/>
          <p:cNvSpPr txBox="1"/>
          <p:nvPr/>
        </p:nvSpPr>
        <p:spPr>
          <a:xfrm>
            <a:off x="2844250" y="1178275"/>
            <a:ext cx="35127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INTERNET CONSUMPTION</a:t>
            </a:r>
            <a:endParaRPr sz="2400" b="1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grpSp>
        <p:nvGrpSpPr>
          <p:cNvPr id="848" name="Google Shape;848;p33"/>
          <p:cNvGrpSpPr/>
          <p:nvPr/>
        </p:nvGrpSpPr>
        <p:grpSpPr>
          <a:xfrm>
            <a:off x="2323538" y="1978820"/>
            <a:ext cx="2210100" cy="739636"/>
            <a:chOff x="6227650" y="1827295"/>
            <a:chExt cx="2210100" cy="739636"/>
          </a:xfrm>
        </p:grpSpPr>
        <p:sp>
          <p:nvSpPr>
            <p:cNvPr id="849" name="Google Shape;849;p33"/>
            <p:cNvSpPr txBox="1"/>
            <p:nvPr/>
          </p:nvSpPr>
          <p:spPr>
            <a:xfrm>
              <a:off x="6227650" y="1827295"/>
              <a:ext cx="22101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rPr>
                <a:t>NEPTUNE</a:t>
              </a:r>
              <a:endParaRPr sz="24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endParaRPr>
            </a:p>
          </p:txBody>
        </p:sp>
        <p:sp>
          <p:nvSpPr>
            <p:cNvPr id="850" name="Google Shape;850;p33"/>
            <p:cNvSpPr txBox="1"/>
            <p:nvPr/>
          </p:nvSpPr>
          <p:spPr>
            <a:xfrm>
              <a:off x="6227650" y="2082431"/>
              <a:ext cx="2210100" cy="48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2"/>
                  </a:solidFill>
                  <a:latin typeface="Fira Sans Condensed"/>
                  <a:ea typeface="Fira Sans Condensed"/>
                  <a:cs typeface="Fira Sans Condensed"/>
                  <a:sym typeface="Fira Sans Condensed"/>
                </a:rPr>
                <a:t>Neptune is the farthest planet from the Sun</a:t>
              </a:r>
              <a:endParaRPr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endParaRPr>
            </a:p>
          </p:txBody>
        </p:sp>
      </p:grpSp>
      <p:grpSp>
        <p:nvGrpSpPr>
          <p:cNvPr id="851" name="Google Shape;851;p33"/>
          <p:cNvGrpSpPr/>
          <p:nvPr/>
        </p:nvGrpSpPr>
        <p:grpSpPr>
          <a:xfrm>
            <a:off x="2323538" y="3445295"/>
            <a:ext cx="2210100" cy="739636"/>
            <a:chOff x="6227650" y="1827295"/>
            <a:chExt cx="2210100" cy="739636"/>
          </a:xfrm>
        </p:grpSpPr>
        <p:sp>
          <p:nvSpPr>
            <p:cNvPr id="852" name="Google Shape;852;p33"/>
            <p:cNvSpPr txBox="1"/>
            <p:nvPr/>
          </p:nvSpPr>
          <p:spPr>
            <a:xfrm>
              <a:off x="6227650" y="1827295"/>
              <a:ext cx="22101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rPr>
                <a:t>VENUS</a:t>
              </a:r>
              <a:endParaRPr sz="24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endParaRPr>
            </a:p>
          </p:txBody>
        </p:sp>
        <p:sp>
          <p:nvSpPr>
            <p:cNvPr id="853" name="Google Shape;853;p33"/>
            <p:cNvSpPr txBox="1"/>
            <p:nvPr/>
          </p:nvSpPr>
          <p:spPr>
            <a:xfrm>
              <a:off x="6227650" y="2082431"/>
              <a:ext cx="2210100" cy="48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2"/>
                  </a:solidFill>
                  <a:latin typeface="Fira Sans Condensed"/>
                  <a:ea typeface="Fira Sans Condensed"/>
                  <a:cs typeface="Fira Sans Condensed"/>
                  <a:sym typeface="Fira Sans Condensed"/>
                </a:rPr>
                <a:t>Venus is the second planet from the Sun</a:t>
              </a:r>
              <a:endParaRPr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endParaRPr>
            </a:p>
          </p:txBody>
        </p:sp>
      </p:grpSp>
      <p:grpSp>
        <p:nvGrpSpPr>
          <p:cNvPr id="854" name="Google Shape;854;p33"/>
          <p:cNvGrpSpPr/>
          <p:nvPr/>
        </p:nvGrpSpPr>
        <p:grpSpPr>
          <a:xfrm>
            <a:off x="6220663" y="1978820"/>
            <a:ext cx="2210100" cy="739636"/>
            <a:chOff x="6227650" y="1827295"/>
            <a:chExt cx="2210100" cy="739636"/>
          </a:xfrm>
        </p:grpSpPr>
        <p:sp>
          <p:nvSpPr>
            <p:cNvPr id="855" name="Google Shape;855;p33"/>
            <p:cNvSpPr txBox="1"/>
            <p:nvPr/>
          </p:nvSpPr>
          <p:spPr>
            <a:xfrm>
              <a:off x="6227650" y="1827295"/>
              <a:ext cx="22101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rPr>
                <a:t>MERCURY</a:t>
              </a:r>
              <a:endParaRPr sz="24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endParaRPr>
            </a:p>
          </p:txBody>
        </p:sp>
        <p:sp>
          <p:nvSpPr>
            <p:cNvPr id="856" name="Google Shape;856;p33"/>
            <p:cNvSpPr txBox="1"/>
            <p:nvPr/>
          </p:nvSpPr>
          <p:spPr>
            <a:xfrm>
              <a:off x="6227650" y="2082431"/>
              <a:ext cx="2210100" cy="48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2"/>
                  </a:solidFill>
                  <a:latin typeface="Fira Sans Condensed"/>
                  <a:ea typeface="Fira Sans Condensed"/>
                  <a:cs typeface="Fira Sans Condensed"/>
                  <a:sym typeface="Fira Sans Condensed"/>
                </a:rPr>
                <a:t>Mercury is the closest planet to the Sun</a:t>
              </a:r>
              <a:endParaRPr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endParaRPr>
            </a:p>
          </p:txBody>
        </p:sp>
      </p:grpSp>
      <p:grpSp>
        <p:nvGrpSpPr>
          <p:cNvPr id="857" name="Google Shape;857;p33"/>
          <p:cNvGrpSpPr/>
          <p:nvPr/>
        </p:nvGrpSpPr>
        <p:grpSpPr>
          <a:xfrm>
            <a:off x="6220663" y="3445295"/>
            <a:ext cx="2210100" cy="739636"/>
            <a:chOff x="6227650" y="1827295"/>
            <a:chExt cx="2210100" cy="739636"/>
          </a:xfrm>
        </p:grpSpPr>
        <p:sp>
          <p:nvSpPr>
            <p:cNvPr id="858" name="Google Shape;858;p33"/>
            <p:cNvSpPr txBox="1"/>
            <p:nvPr/>
          </p:nvSpPr>
          <p:spPr>
            <a:xfrm>
              <a:off x="6227650" y="1827295"/>
              <a:ext cx="22101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rPr>
                <a:t>JUPITER</a:t>
              </a:r>
              <a:endParaRPr sz="24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endParaRPr>
            </a:p>
          </p:txBody>
        </p:sp>
        <p:sp>
          <p:nvSpPr>
            <p:cNvPr id="859" name="Google Shape;859;p33"/>
            <p:cNvSpPr txBox="1"/>
            <p:nvPr/>
          </p:nvSpPr>
          <p:spPr>
            <a:xfrm>
              <a:off x="6227650" y="2082431"/>
              <a:ext cx="2210100" cy="48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2"/>
                  </a:solidFill>
                  <a:latin typeface="Fira Sans Condensed"/>
                  <a:ea typeface="Fira Sans Condensed"/>
                  <a:cs typeface="Fira Sans Condensed"/>
                  <a:sym typeface="Fira Sans Condensed"/>
                </a:rPr>
                <a:t>Jupiter is the biggest planet of them all</a:t>
              </a:r>
              <a:endParaRPr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endParaRPr>
            </a:p>
          </p:txBody>
        </p:sp>
      </p:grpSp>
      <p:grpSp>
        <p:nvGrpSpPr>
          <p:cNvPr id="860" name="Google Shape;860;p33"/>
          <p:cNvGrpSpPr/>
          <p:nvPr/>
        </p:nvGrpSpPr>
        <p:grpSpPr>
          <a:xfrm rot="10800000">
            <a:off x="996349" y="1865990"/>
            <a:ext cx="968415" cy="965268"/>
            <a:chOff x="6039282" y="1042577"/>
            <a:chExt cx="734315" cy="731929"/>
          </a:xfrm>
        </p:grpSpPr>
        <p:sp>
          <p:nvSpPr>
            <p:cNvPr id="861" name="Google Shape;861;p33"/>
            <p:cNvSpPr/>
            <p:nvPr/>
          </p:nvSpPr>
          <p:spPr>
            <a:xfrm>
              <a:off x="6045348" y="1300071"/>
              <a:ext cx="131951" cy="65352"/>
            </a:xfrm>
            <a:custGeom>
              <a:avLst/>
              <a:gdLst/>
              <a:ahLst/>
              <a:cxnLst/>
              <a:rect l="l" t="t" r="r" b="b"/>
              <a:pathLst>
                <a:path w="1414" h="701" extrusionOk="0">
                  <a:moveTo>
                    <a:pt x="108" y="0"/>
                  </a:moveTo>
                  <a:lnTo>
                    <a:pt x="51" y="224"/>
                  </a:lnTo>
                  <a:cubicBezTo>
                    <a:pt x="29" y="303"/>
                    <a:pt x="7" y="375"/>
                    <a:pt x="0" y="455"/>
                  </a:cubicBezTo>
                  <a:lnTo>
                    <a:pt x="1342" y="700"/>
                  </a:lnTo>
                  <a:cubicBezTo>
                    <a:pt x="1349" y="650"/>
                    <a:pt x="1363" y="599"/>
                    <a:pt x="1378" y="549"/>
                  </a:cubicBezTo>
                  <a:lnTo>
                    <a:pt x="1414" y="397"/>
                  </a:lnTo>
                  <a:lnTo>
                    <a:pt x="10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33"/>
            <p:cNvSpPr/>
            <p:nvPr/>
          </p:nvSpPr>
          <p:spPr>
            <a:xfrm>
              <a:off x="6080342" y="1201250"/>
              <a:ext cx="127938" cy="96863"/>
            </a:xfrm>
            <a:custGeom>
              <a:avLst/>
              <a:gdLst/>
              <a:ahLst/>
              <a:cxnLst/>
              <a:rect l="l" t="t" r="r" b="b"/>
              <a:pathLst>
                <a:path w="1371" h="1039" extrusionOk="0">
                  <a:moveTo>
                    <a:pt x="245" y="0"/>
                  </a:moveTo>
                  <a:cubicBezTo>
                    <a:pt x="159" y="137"/>
                    <a:pt x="72" y="267"/>
                    <a:pt x="0" y="404"/>
                  </a:cubicBezTo>
                  <a:lnTo>
                    <a:pt x="1219" y="1039"/>
                  </a:lnTo>
                  <a:cubicBezTo>
                    <a:pt x="1262" y="945"/>
                    <a:pt x="1320" y="866"/>
                    <a:pt x="1371" y="772"/>
                  </a:cubicBezTo>
                  <a:lnTo>
                    <a:pt x="245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33"/>
            <p:cNvSpPr/>
            <p:nvPr/>
          </p:nvSpPr>
          <p:spPr>
            <a:xfrm>
              <a:off x="6144918" y="1121167"/>
              <a:ext cx="112541" cy="119145"/>
            </a:xfrm>
            <a:custGeom>
              <a:avLst/>
              <a:gdLst/>
              <a:ahLst/>
              <a:cxnLst/>
              <a:rect l="l" t="t" r="r" b="b"/>
              <a:pathLst>
                <a:path w="1206" h="1278" extrusionOk="0">
                  <a:moveTo>
                    <a:pt x="347" y="1"/>
                  </a:moveTo>
                  <a:cubicBezTo>
                    <a:pt x="224" y="95"/>
                    <a:pt x="116" y="210"/>
                    <a:pt x="1" y="318"/>
                  </a:cubicBezTo>
                  <a:lnTo>
                    <a:pt x="974" y="1278"/>
                  </a:lnTo>
                  <a:cubicBezTo>
                    <a:pt x="1046" y="1205"/>
                    <a:pt x="1126" y="1133"/>
                    <a:pt x="1205" y="1068"/>
                  </a:cubicBezTo>
                  <a:lnTo>
                    <a:pt x="347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33"/>
            <p:cNvSpPr/>
            <p:nvPr/>
          </p:nvSpPr>
          <p:spPr>
            <a:xfrm>
              <a:off x="6232449" y="1066723"/>
              <a:ext cx="86879" cy="130518"/>
            </a:xfrm>
            <a:custGeom>
              <a:avLst/>
              <a:gdLst/>
              <a:ahLst/>
              <a:cxnLst/>
              <a:rect l="l" t="t" r="r" b="b"/>
              <a:pathLst>
                <a:path w="931" h="1400" extrusionOk="0">
                  <a:moveTo>
                    <a:pt x="426" y="1"/>
                  </a:moveTo>
                  <a:cubicBezTo>
                    <a:pt x="354" y="22"/>
                    <a:pt x="282" y="58"/>
                    <a:pt x="209" y="94"/>
                  </a:cubicBezTo>
                  <a:lnTo>
                    <a:pt x="0" y="195"/>
                  </a:lnTo>
                  <a:lnTo>
                    <a:pt x="649" y="1400"/>
                  </a:lnTo>
                  <a:lnTo>
                    <a:pt x="786" y="1335"/>
                  </a:lnTo>
                  <a:cubicBezTo>
                    <a:pt x="830" y="1306"/>
                    <a:pt x="880" y="1285"/>
                    <a:pt x="931" y="1270"/>
                  </a:cubicBezTo>
                  <a:lnTo>
                    <a:pt x="426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33"/>
            <p:cNvSpPr/>
            <p:nvPr/>
          </p:nvSpPr>
          <p:spPr>
            <a:xfrm>
              <a:off x="6335379" y="1042577"/>
              <a:ext cx="53284" cy="130518"/>
            </a:xfrm>
            <a:custGeom>
              <a:avLst/>
              <a:gdLst/>
              <a:ahLst/>
              <a:cxnLst/>
              <a:rect l="l" t="t" r="r" b="b"/>
              <a:pathLst>
                <a:path w="571" h="1400" extrusionOk="0">
                  <a:moveTo>
                    <a:pt x="470" y="0"/>
                  </a:moveTo>
                  <a:cubicBezTo>
                    <a:pt x="390" y="0"/>
                    <a:pt x="311" y="7"/>
                    <a:pt x="239" y="22"/>
                  </a:cubicBezTo>
                  <a:lnTo>
                    <a:pt x="1" y="58"/>
                  </a:lnTo>
                  <a:lnTo>
                    <a:pt x="268" y="1399"/>
                  </a:lnTo>
                  <a:lnTo>
                    <a:pt x="419" y="1378"/>
                  </a:lnTo>
                  <a:cubicBezTo>
                    <a:pt x="470" y="1370"/>
                    <a:pt x="520" y="1363"/>
                    <a:pt x="571" y="1363"/>
                  </a:cubicBezTo>
                  <a:lnTo>
                    <a:pt x="47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33"/>
            <p:cNvSpPr/>
            <p:nvPr/>
          </p:nvSpPr>
          <p:spPr>
            <a:xfrm>
              <a:off x="6431682" y="1043229"/>
              <a:ext cx="56550" cy="131824"/>
            </a:xfrm>
            <a:custGeom>
              <a:avLst/>
              <a:gdLst/>
              <a:ahLst/>
              <a:cxnLst/>
              <a:rect l="l" t="t" r="r" b="b"/>
              <a:pathLst>
                <a:path w="606" h="1414" extrusionOk="0">
                  <a:moveTo>
                    <a:pt x="144" y="0"/>
                  </a:moveTo>
                  <a:lnTo>
                    <a:pt x="0" y="1356"/>
                  </a:lnTo>
                  <a:cubicBezTo>
                    <a:pt x="101" y="1378"/>
                    <a:pt x="202" y="1385"/>
                    <a:pt x="303" y="1414"/>
                  </a:cubicBezTo>
                  <a:lnTo>
                    <a:pt x="606" y="80"/>
                  </a:lnTo>
                  <a:cubicBezTo>
                    <a:pt x="454" y="36"/>
                    <a:pt x="296" y="22"/>
                    <a:pt x="14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33"/>
            <p:cNvSpPr/>
            <p:nvPr/>
          </p:nvSpPr>
          <p:spPr>
            <a:xfrm>
              <a:off x="6500924" y="1070731"/>
              <a:ext cx="89678" cy="130612"/>
            </a:xfrm>
            <a:custGeom>
              <a:avLst/>
              <a:gdLst/>
              <a:ahLst/>
              <a:cxnLst/>
              <a:rect l="l" t="t" r="r" b="b"/>
              <a:pathLst>
                <a:path w="961" h="1401" extrusionOk="0">
                  <a:moveTo>
                    <a:pt x="542" y="1"/>
                  </a:moveTo>
                  <a:lnTo>
                    <a:pt x="1" y="1256"/>
                  </a:lnTo>
                  <a:lnTo>
                    <a:pt x="138" y="1321"/>
                  </a:lnTo>
                  <a:cubicBezTo>
                    <a:pt x="181" y="1343"/>
                    <a:pt x="232" y="1371"/>
                    <a:pt x="275" y="1400"/>
                  </a:cubicBezTo>
                  <a:lnTo>
                    <a:pt x="960" y="210"/>
                  </a:lnTo>
                  <a:cubicBezTo>
                    <a:pt x="895" y="174"/>
                    <a:pt x="823" y="131"/>
                    <a:pt x="751" y="102"/>
                  </a:cubicBezTo>
                  <a:lnTo>
                    <a:pt x="542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33"/>
            <p:cNvSpPr/>
            <p:nvPr/>
          </p:nvSpPr>
          <p:spPr>
            <a:xfrm>
              <a:off x="6561580" y="1127973"/>
              <a:ext cx="114501" cy="117746"/>
            </a:xfrm>
            <a:custGeom>
              <a:avLst/>
              <a:gdLst/>
              <a:ahLst/>
              <a:cxnLst/>
              <a:rect l="l" t="t" r="r" b="b"/>
              <a:pathLst>
                <a:path w="1227" h="1263" extrusionOk="0">
                  <a:moveTo>
                    <a:pt x="887" y="0"/>
                  </a:moveTo>
                  <a:lnTo>
                    <a:pt x="0" y="1046"/>
                  </a:lnTo>
                  <a:cubicBezTo>
                    <a:pt x="79" y="1111"/>
                    <a:pt x="152" y="1183"/>
                    <a:pt x="224" y="1262"/>
                  </a:cubicBezTo>
                  <a:lnTo>
                    <a:pt x="1226" y="332"/>
                  </a:lnTo>
                  <a:cubicBezTo>
                    <a:pt x="1118" y="209"/>
                    <a:pt x="1003" y="101"/>
                    <a:pt x="887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33"/>
            <p:cNvSpPr/>
            <p:nvPr/>
          </p:nvSpPr>
          <p:spPr>
            <a:xfrm>
              <a:off x="6636887" y="1310792"/>
              <a:ext cx="132697" cy="61996"/>
            </a:xfrm>
            <a:custGeom>
              <a:avLst/>
              <a:gdLst/>
              <a:ahLst/>
              <a:cxnLst/>
              <a:rect l="l" t="t" r="r" b="b"/>
              <a:pathLst>
                <a:path w="1422" h="665" extrusionOk="0">
                  <a:moveTo>
                    <a:pt x="1321" y="1"/>
                  </a:moveTo>
                  <a:lnTo>
                    <a:pt x="1" y="361"/>
                  </a:lnTo>
                  <a:lnTo>
                    <a:pt x="44" y="506"/>
                  </a:lnTo>
                  <a:cubicBezTo>
                    <a:pt x="51" y="556"/>
                    <a:pt x="59" y="614"/>
                    <a:pt x="66" y="664"/>
                  </a:cubicBezTo>
                  <a:lnTo>
                    <a:pt x="1422" y="462"/>
                  </a:lnTo>
                  <a:cubicBezTo>
                    <a:pt x="1407" y="383"/>
                    <a:pt x="1400" y="304"/>
                    <a:pt x="1378" y="232"/>
                  </a:cubicBezTo>
                  <a:lnTo>
                    <a:pt x="132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33"/>
            <p:cNvSpPr/>
            <p:nvPr/>
          </p:nvSpPr>
          <p:spPr>
            <a:xfrm>
              <a:off x="6642953" y="1415020"/>
              <a:ext cx="130645" cy="47826"/>
            </a:xfrm>
            <a:custGeom>
              <a:avLst/>
              <a:gdLst/>
              <a:ahLst/>
              <a:cxnLst/>
              <a:rect l="l" t="t" r="r" b="b"/>
              <a:pathLst>
                <a:path w="1400" h="513" extrusionOk="0">
                  <a:moveTo>
                    <a:pt x="30" y="1"/>
                  </a:moveTo>
                  <a:cubicBezTo>
                    <a:pt x="30" y="109"/>
                    <a:pt x="15" y="210"/>
                    <a:pt x="1" y="311"/>
                  </a:cubicBezTo>
                  <a:lnTo>
                    <a:pt x="1357" y="513"/>
                  </a:lnTo>
                  <a:cubicBezTo>
                    <a:pt x="1378" y="354"/>
                    <a:pt x="1393" y="203"/>
                    <a:pt x="1400" y="44"/>
                  </a:cubicBezTo>
                  <a:lnTo>
                    <a:pt x="3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33"/>
            <p:cNvSpPr/>
            <p:nvPr/>
          </p:nvSpPr>
          <p:spPr>
            <a:xfrm>
              <a:off x="6622143" y="1485687"/>
              <a:ext cx="131951" cy="81388"/>
            </a:xfrm>
            <a:custGeom>
              <a:avLst/>
              <a:gdLst/>
              <a:ahLst/>
              <a:cxnLst/>
              <a:rect l="l" t="t" r="r" b="b"/>
              <a:pathLst>
                <a:path w="1414" h="873" extrusionOk="0">
                  <a:moveTo>
                    <a:pt x="123" y="0"/>
                  </a:moveTo>
                  <a:lnTo>
                    <a:pt x="65" y="144"/>
                  </a:lnTo>
                  <a:cubicBezTo>
                    <a:pt x="51" y="195"/>
                    <a:pt x="22" y="238"/>
                    <a:pt x="0" y="281"/>
                  </a:cubicBezTo>
                  <a:lnTo>
                    <a:pt x="1234" y="873"/>
                  </a:lnTo>
                  <a:cubicBezTo>
                    <a:pt x="1270" y="801"/>
                    <a:pt x="1306" y="736"/>
                    <a:pt x="1335" y="664"/>
                  </a:cubicBezTo>
                  <a:lnTo>
                    <a:pt x="1414" y="440"/>
                  </a:lnTo>
                  <a:lnTo>
                    <a:pt x="123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33"/>
            <p:cNvSpPr/>
            <p:nvPr/>
          </p:nvSpPr>
          <p:spPr>
            <a:xfrm>
              <a:off x="6582390" y="1548895"/>
              <a:ext cx="121219" cy="108983"/>
            </a:xfrm>
            <a:custGeom>
              <a:avLst/>
              <a:gdLst/>
              <a:ahLst/>
              <a:cxnLst/>
              <a:rect l="l" t="t" r="r" b="b"/>
              <a:pathLst>
                <a:path w="1299" h="1169" extrusionOk="0">
                  <a:moveTo>
                    <a:pt x="195" y="0"/>
                  </a:moveTo>
                  <a:lnTo>
                    <a:pt x="102" y="123"/>
                  </a:lnTo>
                  <a:lnTo>
                    <a:pt x="1" y="238"/>
                  </a:lnTo>
                  <a:lnTo>
                    <a:pt x="1003" y="1168"/>
                  </a:lnTo>
                  <a:lnTo>
                    <a:pt x="1155" y="988"/>
                  </a:lnTo>
                  <a:lnTo>
                    <a:pt x="1299" y="801"/>
                  </a:lnTo>
                  <a:lnTo>
                    <a:pt x="195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33"/>
            <p:cNvSpPr/>
            <p:nvPr/>
          </p:nvSpPr>
          <p:spPr>
            <a:xfrm>
              <a:off x="6526586" y="1599238"/>
              <a:ext cx="100316" cy="126510"/>
            </a:xfrm>
            <a:custGeom>
              <a:avLst/>
              <a:gdLst/>
              <a:ahLst/>
              <a:cxnLst/>
              <a:rect l="l" t="t" r="r" b="b"/>
              <a:pathLst>
                <a:path w="1075" h="1357" extrusionOk="0">
                  <a:moveTo>
                    <a:pt x="252" y="1"/>
                  </a:moveTo>
                  <a:cubicBezTo>
                    <a:pt x="209" y="37"/>
                    <a:pt x="173" y="66"/>
                    <a:pt x="130" y="95"/>
                  </a:cubicBezTo>
                  <a:lnTo>
                    <a:pt x="0" y="174"/>
                  </a:lnTo>
                  <a:lnTo>
                    <a:pt x="685" y="1357"/>
                  </a:lnTo>
                  <a:lnTo>
                    <a:pt x="880" y="1234"/>
                  </a:lnTo>
                  <a:cubicBezTo>
                    <a:pt x="952" y="1191"/>
                    <a:pt x="1010" y="1141"/>
                    <a:pt x="1075" y="1097"/>
                  </a:cubicBezTo>
                  <a:lnTo>
                    <a:pt x="252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33"/>
            <p:cNvSpPr/>
            <p:nvPr/>
          </p:nvSpPr>
          <p:spPr>
            <a:xfrm>
              <a:off x="6459957" y="1632893"/>
              <a:ext cx="70735" cy="132570"/>
            </a:xfrm>
            <a:custGeom>
              <a:avLst/>
              <a:gdLst/>
              <a:ahLst/>
              <a:cxnLst/>
              <a:rect l="l" t="t" r="r" b="b"/>
              <a:pathLst>
                <a:path w="758" h="1422" extrusionOk="0">
                  <a:moveTo>
                    <a:pt x="296" y="1"/>
                  </a:moveTo>
                  <a:cubicBezTo>
                    <a:pt x="195" y="37"/>
                    <a:pt x="101" y="73"/>
                    <a:pt x="0" y="94"/>
                  </a:cubicBezTo>
                  <a:lnTo>
                    <a:pt x="303" y="1421"/>
                  </a:lnTo>
                  <a:cubicBezTo>
                    <a:pt x="454" y="1393"/>
                    <a:pt x="606" y="1342"/>
                    <a:pt x="757" y="1292"/>
                  </a:cubicBezTo>
                  <a:lnTo>
                    <a:pt x="296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33"/>
            <p:cNvSpPr/>
            <p:nvPr/>
          </p:nvSpPr>
          <p:spPr>
            <a:xfrm>
              <a:off x="6379145" y="1646318"/>
              <a:ext cx="43859" cy="128188"/>
            </a:xfrm>
            <a:custGeom>
              <a:avLst/>
              <a:gdLst/>
              <a:ahLst/>
              <a:cxnLst/>
              <a:rect l="l" t="t" r="r" b="b"/>
              <a:pathLst>
                <a:path w="470" h="1375" extrusionOk="0">
                  <a:moveTo>
                    <a:pt x="102" y="1"/>
                  </a:moveTo>
                  <a:lnTo>
                    <a:pt x="1" y="1364"/>
                  </a:lnTo>
                  <a:cubicBezTo>
                    <a:pt x="113" y="1369"/>
                    <a:pt x="221" y="1374"/>
                    <a:pt x="331" y="1374"/>
                  </a:cubicBezTo>
                  <a:cubicBezTo>
                    <a:pt x="377" y="1374"/>
                    <a:pt x="423" y="1373"/>
                    <a:pt x="469" y="1371"/>
                  </a:cubicBezTo>
                  <a:lnTo>
                    <a:pt x="412" y="1"/>
                  </a:lnTo>
                  <a:cubicBezTo>
                    <a:pt x="361" y="4"/>
                    <a:pt x="309" y="6"/>
                    <a:pt x="257" y="6"/>
                  </a:cubicBezTo>
                  <a:cubicBezTo>
                    <a:pt x="204" y="6"/>
                    <a:pt x="152" y="4"/>
                    <a:pt x="10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33"/>
            <p:cNvSpPr/>
            <p:nvPr/>
          </p:nvSpPr>
          <p:spPr>
            <a:xfrm>
              <a:off x="6272109" y="1630842"/>
              <a:ext cx="74187" cy="131917"/>
            </a:xfrm>
            <a:custGeom>
              <a:avLst/>
              <a:gdLst/>
              <a:ahLst/>
              <a:cxnLst/>
              <a:rect l="l" t="t" r="r" b="b"/>
              <a:pathLst>
                <a:path w="795" h="1415" extrusionOk="0">
                  <a:moveTo>
                    <a:pt x="506" y="1"/>
                  </a:moveTo>
                  <a:lnTo>
                    <a:pt x="1" y="1270"/>
                  </a:lnTo>
                  <a:cubicBezTo>
                    <a:pt x="145" y="1328"/>
                    <a:pt x="296" y="1379"/>
                    <a:pt x="448" y="1415"/>
                  </a:cubicBezTo>
                  <a:lnTo>
                    <a:pt x="794" y="95"/>
                  </a:lnTo>
                  <a:cubicBezTo>
                    <a:pt x="693" y="66"/>
                    <a:pt x="599" y="37"/>
                    <a:pt x="506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33"/>
            <p:cNvSpPr/>
            <p:nvPr/>
          </p:nvSpPr>
          <p:spPr>
            <a:xfrm>
              <a:off x="6177205" y="1595229"/>
              <a:ext cx="103769" cy="125205"/>
            </a:xfrm>
            <a:custGeom>
              <a:avLst/>
              <a:gdLst/>
              <a:ahLst/>
              <a:cxnLst/>
              <a:rect l="l" t="t" r="r" b="b"/>
              <a:pathLst>
                <a:path w="1112" h="1343" extrusionOk="0">
                  <a:moveTo>
                    <a:pt x="859" y="1"/>
                  </a:moveTo>
                  <a:lnTo>
                    <a:pt x="1" y="1068"/>
                  </a:lnTo>
                  <a:cubicBezTo>
                    <a:pt x="123" y="1169"/>
                    <a:pt x="253" y="1256"/>
                    <a:pt x="390" y="1342"/>
                  </a:cubicBezTo>
                  <a:lnTo>
                    <a:pt x="1112" y="174"/>
                  </a:lnTo>
                  <a:cubicBezTo>
                    <a:pt x="1018" y="123"/>
                    <a:pt x="938" y="66"/>
                    <a:pt x="85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33"/>
            <p:cNvSpPr/>
            <p:nvPr/>
          </p:nvSpPr>
          <p:spPr>
            <a:xfrm>
              <a:off x="6103205" y="1542835"/>
              <a:ext cx="123272" cy="106932"/>
            </a:xfrm>
            <a:custGeom>
              <a:avLst/>
              <a:gdLst/>
              <a:ahLst/>
              <a:cxnLst/>
              <a:rect l="l" t="t" r="r" b="b"/>
              <a:pathLst>
                <a:path w="1321" h="1147" extrusionOk="0">
                  <a:moveTo>
                    <a:pt x="1126" y="0"/>
                  </a:moveTo>
                  <a:lnTo>
                    <a:pt x="0" y="772"/>
                  </a:lnTo>
                  <a:lnTo>
                    <a:pt x="137" y="959"/>
                  </a:lnTo>
                  <a:lnTo>
                    <a:pt x="210" y="1053"/>
                  </a:lnTo>
                  <a:lnTo>
                    <a:pt x="289" y="1147"/>
                  </a:lnTo>
                  <a:lnTo>
                    <a:pt x="1320" y="245"/>
                  </a:lnTo>
                  <a:lnTo>
                    <a:pt x="1263" y="188"/>
                  </a:lnTo>
                  <a:lnTo>
                    <a:pt x="1219" y="123"/>
                  </a:lnTo>
                  <a:lnTo>
                    <a:pt x="1126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33"/>
            <p:cNvSpPr/>
            <p:nvPr/>
          </p:nvSpPr>
          <p:spPr>
            <a:xfrm>
              <a:off x="6055426" y="1478881"/>
              <a:ext cx="131951" cy="78777"/>
            </a:xfrm>
            <a:custGeom>
              <a:avLst/>
              <a:gdLst/>
              <a:ahLst/>
              <a:cxnLst/>
              <a:rect l="l" t="t" r="r" b="b"/>
              <a:pathLst>
                <a:path w="1414" h="845" extrusionOk="0">
                  <a:moveTo>
                    <a:pt x="1306" y="1"/>
                  </a:moveTo>
                  <a:lnTo>
                    <a:pt x="0" y="405"/>
                  </a:lnTo>
                  <a:cubicBezTo>
                    <a:pt x="51" y="549"/>
                    <a:pt x="101" y="701"/>
                    <a:pt x="166" y="845"/>
                  </a:cubicBezTo>
                  <a:lnTo>
                    <a:pt x="1414" y="282"/>
                  </a:lnTo>
                  <a:cubicBezTo>
                    <a:pt x="1371" y="196"/>
                    <a:pt x="1342" y="95"/>
                    <a:pt x="130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33"/>
            <p:cNvSpPr/>
            <p:nvPr/>
          </p:nvSpPr>
          <p:spPr>
            <a:xfrm>
              <a:off x="6039282" y="1408308"/>
              <a:ext cx="129338" cy="43817"/>
            </a:xfrm>
            <a:custGeom>
              <a:avLst/>
              <a:gdLst/>
              <a:ahLst/>
              <a:cxnLst/>
              <a:rect l="l" t="t" r="r" b="b"/>
              <a:pathLst>
                <a:path w="1386" h="470" extrusionOk="0">
                  <a:moveTo>
                    <a:pt x="0" y="1"/>
                  </a:moveTo>
                  <a:cubicBezTo>
                    <a:pt x="7" y="152"/>
                    <a:pt x="7" y="311"/>
                    <a:pt x="29" y="469"/>
                  </a:cubicBezTo>
                  <a:lnTo>
                    <a:pt x="1385" y="304"/>
                  </a:lnTo>
                  <a:cubicBezTo>
                    <a:pt x="1371" y="203"/>
                    <a:pt x="1378" y="102"/>
                    <a:pt x="136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33"/>
            <p:cNvSpPr/>
            <p:nvPr/>
          </p:nvSpPr>
          <p:spPr>
            <a:xfrm>
              <a:off x="6608612" y="1210666"/>
              <a:ext cx="128685" cy="93507"/>
            </a:xfrm>
            <a:custGeom>
              <a:avLst/>
              <a:gdLst/>
              <a:ahLst/>
              <a:cxnLst/>
              <a:rect l="l" t="t" r="r" b="b"/>
              <a:pathLst>
                <a:path w="1379" h="1003" extrusionOk="0">
                  <a:moveTo>
                    <a:pt x="1155" y="0"/>
                  </a:moveTo>
                  <a:lnTo>
                    <a:pt x="1" y="736"/>
                  </a:lnTo>
                  <a:lnTo>
                    <a:pt x="80" y="866"/>
                  </a:lnTo>
                  <a:cubicBezTo>
                    <a:pt x="102" y="909"/>
                    <a:pt x="131" y="959"/>
                    <a:pt x="145" y="1003"/>
                  </a:cubicBezTo>
                  <a:lnTo>
                    <a:pt x="1379" y="411"/>
                  </a:lnTo>
                  <a:cubicBezTo>
                    <a:pt x="1342" y="339"/>
                    <a:pt x="1314" y="267"/>
                    <a:pt x="1278" y="202"/>
                  </a:cubicBezTo>
                  <a:lnTo>
                    <a:pt x="1155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2" name="Google Shape;882;p33"/>
          <p:cNvSpPr/>
          <p:nvPr/>
        </p:nvSpPr>
        <p:spPr>
          <a:xfrm>
            <a:off x="921423" y="3256205"/>
            <a:ext cx="1117800" cy="11178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83" name="Google Shape;883;p33"/>
          <p:cNvGrpSpPr/>
          <p:nvPr/>
        </p:nvGrpSpPr>
        <p:grpSpPr>
          <a:xfrm rot="10800000">
            <a:off x="995967" y="3332465"/>
            <a:ext cx="968415" cy="965268"/>
            <a:chOff x="6039282" y="1042577"/>
            <a:chExt cx="734315" cy="731929"/>
          </a:xfrm>
        </p:grpSpPr>
        <p:sp>
          <p:nvSpPr>
            <p:cNvPr id="884" name="Google Shape;884;p33"/>
            <p:cNvSpPr/>
            <p:nvPr/>
          </p:nvSpPr>
          <p:spPr>
            <a:xfrm>
              <a:off x="6045348" y="1300071"/>
              <a:ext cx="131951" cy="65352"/>
            </a:xfrm>
            <a:custGeom>
              <a:avLst/>
              <a:gdLst/>
              <a:ahLst/>
              <a:cxnLst/>
              <a:rect l="l" t="t" r="r" b="b"/>
              <a:pathLst>
                <a:path w="1414" h="701" extrusionOk="0">
                  <a:moveTo>
                    <a:pt x="108" y="0"/>
                  </a:moveTo>
                  <a:lnTo>
                    <a:pt x="51" y="224"/>
                  </a:lnTo>
                  <a:cubicBezTo>
                    <a:pt x="29" y="303"/>
                    <a:pt x="7" y="375"/>
                    <a:pt x="0" y="455"/>
                  </a:cubicBezTo>
                  <a:lnTo>
                    <a:pt x="1342" y="700"/>
                  </a:lnTo>
                  <a:cubicBezTo>
                    <a:pt x="1349" y="650"/>
                    <a:pt x="1363" y="599"/>
                    <a:pt x="1378" y="549"/>
                  </a:cubicBezTo>
                  <a:lnTo>
                    <a:pt x="1414" y="397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33"/>
            <p:cNvSpPr/>
            <p:nvPr/>
          </p:nvSpPr>
          <p:spPr>
            <a:xfrm>
              <a:off x="6080342" y="1201250"/>
              <a:ext cx="127938" cy="96863"/>
            </a:xfrm>
            <a:custGeom>
              <a:avLst/>
              <a:gdLst/>
              <a:ahLst/>
              <a:cxnLst/>
              <a:rect l="l" t="t" r="r" b="b"/>
              <a:pathLst>
                <a:path w="1371" h="1039" extrusionOk="0">
                  <a:moveTo>
                    <a:pt x="245" y="0"/>
                  </a:moveTo>
                  <a:cubicBezTo>
                    <a:pt x="159" y="137"/>
                    <a:pt x="72" y="267"/>
                    <a:pt x="0" y="404"/>
                  </a:cubicBezTo>
                  <a:lnTo>
                    <a:pt x="1219" y="1039"/>
                  </a:lnTo>
                  <a:cubicBezTo>
                    <a:pt x="1262" y="945"/>
                    <a:pt x="1320" y="866"/>
                    <a:pt x="1371" y="772"/>
                  </a:cubicBezTo>
                  <a:lnTo>
                    <a:pt x="245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33"/>
            <p:cNvSpPr/>
            <p:nvPr/>
          </p:nvSpPr>
          <p:spPr>
            <a:xfrm>
              <a:off x="6144918" y="1121167"/>
              <a:ext cx="112541" cy="119145"/>
            </a:xfrm>
            <a:custGeom>
              <a:avLst/>
              <a:gdLst/>
              <a:ahLst/>
              <a:cxnLst/>
              <a:rect l="l" t="t" r="r" b="b"/>
              <a:pathLst>
                <a:path w="1206" h="1278" extrusionOk="0">
                  <a:moveTo>
                    <a:pt x="347" y="1"/>
                  </a:moveTo>
                  <a:cubicBezTo>
                    <a:pt x="224" y="95"/>
                    <a:pt x="116" y="210"/>
                    <a:pt x="1" y="318"/>
                  </a:cubicBezTo>
                  <a:lnTo>
                    <a:pt x="974" y="1278"/>
                  </a:lnTo>
                  <a:cubicBezTo>
                    <a:pt x="1046" y="1205"/>
                    <a:pt x="1126" y="1133"/>
                    <a:pt x="1205" y="1068"/>
                  </a:cubicBezTo>
                  <a:lnTo>
                    <a:pt x="347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33"/>
            <p:cNvSpPr/>
            <p:nvPr/>
          </p:nvSpPr>
          <p:spPr>
            <a:xfrm>
              <a:off x="6232449" y="1066723"/>
              <a:ext cx="86879" cy="130518"/>
            </a:xfrm>
            <a:custGeom>
              <a:avLst/>
              <a:gdLst/>
              <a:ahLst/>
              <a:cxnLst/>
              <a:rect l="l" t="t" r="r" b="b"/>
              <a:pathLst>
                <a:path w="931" h="1400" extrusionOk="0">
                  <a:moveTo>
                    <a:pt x="426" y="1"/>
                  </a:moveTo>
                  <a:cubicBezTo>
                    <a:pt x="354" y="22"/>
                    <a:pt x="282" y="58"/>
                    <a:pt x="209" y="94"/>
                  </a:cubicBezTo>
                  <a:lnTo>
                    <a:pt x="0" y="195"/>
                  </a:lnTo>
                  <a:lnTo>
                    <a:pt x="649" y="1400"/>
                  </a:lnTo>
                  <a:lnTo>
                    <a:pt x="786" y="1335"/>
                  </a:lnTo>
                  <a:cubicBezTo>
                    <a:pt x="830" y="1306"/>
                    <a:pt x="880" y="1285"/>
                    <a:pt x="931" y="1270"/>
                  </a:cubicBezTo>
                  <a:lnTo>
                    <a:pt x="426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33"/>
            <p:cNvSpPr/>
            <p:nvPr/>
          </p:nvSpPr>
          <p:spPr>
            <a:xfrm>
              <a:off x="6335379" y="1042577"/>
              <a:ext cx="53284" cy="130518"/>
            </a:xfrm>
            <a:custGeom>
              <a:avLst/>
              <a:gdLst/>
              <a:ahLst/>
              <a:cxnLst/>
              <a:rect l="l" t="t" r="r" b="b"/>
              <a:pathLst>
                <a:path w="571" h="1400" extrusionOk="0">
                  <a:moveTo>
                    <a:pt x="470" y="0"/>
                  </a:moveTo>
                  <a:cubicBezTo>
                    <a:pt x="390" y="0"/>
                    <a:pt x="311" y="7"/>
                    <a:pt x="239" y="22"/>
                  </a:cubicBezTo>
                  <a:lnTo>
                    <a:pt x="1" y="58"/>
                  </a:lnTo>
                  <a:lnTo>
                    <a:pt x="268" y="1399"/>
                  </a:lnTo>
                  <a:lnTo>
                    <a:pt x="419" y="1378"/>
                  </a:lnTo>
                  <a:cubicBezTo>
                    <a:pt x="470" y="1370"/>
                    <a:pt x="520" y="1363"/>
                    <a:pt x="571" y="1363"/>
                  </a:cubicBezTo>
                  <a:lnTo>
                    <a:pt x="47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33"/>
            <p:cNvSpPr/>
            <p:nvPr/>
          </p:nvSpPr>
          <p:spPr>
            <a:xfrm>
              <a:off x="6431682" y="1043229"/>
              <a:ext cx="56550" cy="131824"/>
            </a:xfrm>
            <a:custGeom>
              <a:avLst/>
              <a:gdLst/>
              <a:ahLst/>
              <a:cxnLst/>
              <a:rect l="l" t="t" r="r" b="b"/>
              <a:pathLst>
                <a:path w="606" h="1414" extrusionOk="0">
                  <a:moveTo>
                    <a:pt x="144" y="0"/>
                  </a:moveTo>
                  <a:lnTo>
                    <a:pt x="0" y="1356"/>
                  </a:lnTo>
                  <a:cubicBezTo>
                    <a:pt x="101" y="1378"/>
                    <a:pt x="202" y="1385"/>
                    <a:pt x="303" y="1414"/>
                  </a:cubicBezTo>
                  <a:lnTo>
                    <a:pt x="606" y="80"/>
                  </a:lnTo>
                  <a:cubicBezTo>
                    <a:pt x="454" y="36"/>
                    <a:pt x="296" y="22"/>
                    <a:pt x="14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33"/>
            <p:cNvSpPr/>
            <p:nvPr/>
          </p:nvSpPr>
          <p:spPr>
            <a:xfrm>
              <a:off x="6500924" y="1070731"/>
              <a:ext cx="89678" cy="130612"/>
            </a:xfrm>
            <a:custGeom>
              <a:avLst/>
              <a:gdLst/>
              <a:ahLst/>
              <a:cxnLst/>
              <a:rect l="l" t="t" r="r" b="b"/>
              <a:pathLst>
                <a:path w="961" h="1401" extrusionOk="0">
                  <a:moveTo>
                    <a:pt x="542" y="1"/>
                  </a:moveTo>
                  <a:lnTo>
                    <a:pt x="1" y="1256"/>
                  </a:lnTo>
                  <a:lnTo>
                    <a:pt x="138" y="1321"/>
                  </a:lnTo>
                  <a:cubicBezTo>
                    <a:pt x="181" y="1343"/>
                    <a:pt x="232" y="1371"/>
                    <a:pt x="275" y="1400"/>
                  </a:cubicBezTo>
                  <a:lnTo>
                    <a:pt x="960" y="210"/>
                  </a:lnTo>
                  <a:cubicBezTo>
                    <a:pt x="895" y="174"/>
                    <a:pt x="823" y="131"/>
                    <a:pt x="751" y="102"/>
                  </a:cubicBezTo>
                  <a:lnTo>
                    <a:pt x="542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33"/>
            <p:cNvSpPr/>
            <p:nvPr/>
          </p:nvSpPr>
          <p:spPr>
            <a:xfrm>
              <a:off x="6561580" y="1127973"/>
              <a:ext cx="114501" cy="117746"/>
            </a:xfrm>
            <a:custGeom>
              <a:avLst/>
              <a:gdLst/>
              <a:ahLst/>
              <a:cxnLst/>
              <a:rect l="l" t="t" r="r" b="b"/>
              <a:pathLst>
                <a:path w="1227" h="1263" extrusionOk="0">
                  <a:moveTo>
                    <a:pt x="887" y="0"/>
                  </a:moveTo>
                  <a:lnTo>
                    <a:pt x="0" y="1046"/>
                  </a:lnTo>
                  <a:cubicBezTo>
                    <a:pt x="79" y="1111"/>
                    <a:pt x="152" y="1183"/>
                    <a:pt x="224" y="1262"/>
                  </a:cubicBezTo>
                  <a:lnTo>
                    <a:pt x="1226" y="332"/>
                  </a:lnTo>
                  <a:cubicBezTo>
                    <a:pt x="1118" y="209"/>
                    <a:pt x="1003" y="101"/>
                    <a:pt x="887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33"/>
            <p:cNvSpPr/>
            <p:nvPr/>
          </p:nvSpPr>
          <p:spPr>
            <a:xfrm>
              <a:off x="6636887" y="1310792"/>
              <a:ext cx="132697" cy="61996"/>
            </a:xfrm>
            <a:custGeom>
              <a:avLst/>
              <a:gdLst/>
              <a:ahLst/>
              <a:cxnLst/>
              <a:rect l="l" t="t" r="r" b="b"/>
              <a:pathLst>
                <a:path w="1422" h="665" extrusionOk="0">
                  <a:moveTo>
                    <a:pt x="1321" y="1"/>
                  </a:moveTo>
                  <a:lnTo>
                    <a:pt x="1" y="361"/>
                  </a:lnTo>
                  <a:lnTo>
                    <a:pt x="44" y="506"/>
                  </a:lnTo>
                  <a:cubicBezTo>
                    <a:pt x="51" y="556"/>
                    <a:pt x="59" y="614"/>
                    <a:pt x="66" y="664"/>
                  </a:cubicBezTo>
                  <a:lnTo>
                    <a:pt x="1422" y="462"/>
                  </a:lnTo>
                  <a:cubicBezTo>
                    <a:pt x="1407" y="383"/>
                    <a:pt x="1400" y="304"/>
                    <a:pt x="1378" y="232"/>
                  </a:cubicBezTo>
                  <a:lnTo>
                    <a:pt x="132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33"/>
            <p:cNvSpPr/>
            <p:nvPr/>
          </p:nvSpPr>
          <p:spPr>
            <a:xfrm>
              <a:off x="6642953" y="1415020"/>
              <a:ext cx="130645" cy="47826"/>
            </a:xfrm>
            <a:custGeom>
              <a:avLst/>
              <a:gdLst/>
              <a:ahLst/>
              <a:cxnLst/>
              <a:rect l="l" t="t" r="r" b="b"/>
              <a:pathLst>
                <a:path w="1400" h="513" extrusionOk="0">
                  <a:moveTo>
                    <a:pt x="30" y="1"/>
                  </a:moveTo>
                  <a:cubicBezTo>
                    <a:pt x="30" y="109"/>
                    <a:pt x="15" y="210"/>
                    <a:pt x="1" y="311"/>
                  </a:cubicBezTo>
                  <a:lnTo>
                    <a:pt x="1357" y="513"/>
                  </a:lnTo>
                  <a:cubicBezTo>
                    <a:pt x="1378" y="354"/>
                    <a:pt x="1393" y="203"/>
                    <a:pt x="1400" y="44"/>
                  </a:cubicBezTo>
                  <a:lnTo>
                    <a:pt x="3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33"/>
            <p:cNvSpPr/>
            <p:nvPr/>
          </p:nvSpPr>
          <p:spPr>
            <a:xfrm>
              <a:off x="6622143" y="1485687"/>
              <a:ext cx="131951" cy="81388"/>
            </a:xfrm>
            <a:custGeom>
              <a:avLst/>
              <a:gdLst/>
              <a:ahLst/>
              <a:cxnLst/>
              <a:rect l="l" t="t" r="r" b="b"/>
              <a:pathLst>
                <a:path w="1414" h="873" extrusionOk="0">
                  <a:moveTo>
                    <a:pt x="123" y="0"/>
                  </a:moveTo>
                  <a:lnTo>
                    <a:pt x="65" y="144"/>
                  </a:lnTo>
                  <a:cubicBezTo>
                    <a:pt x="51" y="195"/>
                    <a:pt x="22" y="238"/>
                    <a:pt x="0" y="281"/>
                  </a:cubicBezTo>
                  <a:lnTo>
                    <a:pt x="1234" y="873"/>
                  </a:lnTo>
                  <a:cubicBezTo>
                    <a:pt x="1270" y="801"/>
                    <a:pt x="1306" y="736"/>
                    <a:pt x="1335" y="664"/>
                  </a:cubicBezTo>
                  <a:lnTo>
                    <a:pt x="1414" y="440"/>
                  </a:lnTo>
                  <a:lnTo>
                    <a:pt x="123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33"/>
            <p:cNvSpPr/>
            <p:nvPr/>
          </p:nvSpPr>
          <p:spPr>
            <a:xfrm>
              <a:off x="6582390" y="1548895"/>
              <a:ext cx="121219" cy="108983"/>
            </a:xfrm>
            <a:custGeom>
              <a:avLst/>
              <a:gdLst/>
              <a:ahLst/>
              <a:cxnLst/>
              <a:rect l="l" t="t" r="r" b="b"/>
              <a:pathLst>
                <a:path w="1299" h="1169" extrusionOk="0">
                  <a:moveTo>
                    <a:pt x="195" y="0"/>
                  </a:moveTo>
                  <a:lnTo>
                    <a:pt x="102" y="123"/>
                  </a:lnTo>
                  <a:lnTo>
                    <a:pt x="1" y="238"/>
                  </a:lnTo>
                  <a:lnTo>
                    <a:pt x="1003" y="1168"/>
                  </a:lnTo>
                  <a:lnTo>
                    <a:pt x="1155" y="988"/>
                  </a:lnTo>
                  <a:lnTo>
                    <a:pt x="1299" y="801"/>
                  </a:lnTo>
                  <a:lnTo>
                    <a:pt x="195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33"/>
            <p:cNvSpPr/>
            <p:nvPr/>
          </p:nvSpPr>
          <p:spPr>
            <a:xfrm>
              <a:off x="6526586" y="1599238"/>
              <a:ext cx="100316" cy="126510"/>
            </a:xfrm>
            <a:custGeom>
              <a:avLst/>
              <a:gdLst/>
              <a:ahLst/>
              <a:cxnLst/>
              <a:rect l="l" t="t" r="r" b="b"/>
              <a:pathLst>
                <a:path w="1075" h="1357" extrusionOk="0">
                  <a:moveTo>
                    <a:pt x="252" y="1"/>
                  </a:moveTo>
                  <a:cubicBezTo>
                    <a:pt x="209" y="37"/>
                    <a:pt x="173" y="66"/>
                    <a:pt x="130" y="95"/>
                  </a:cubicBezTo>
                  <a:lnTo>
                    <a:pt x="0" y="174"/>
                  </a:lnTo>
                  <a:lnTo>
                    <a:pt x="685" y="1357"/>
                  </a:lnTo>
                  <a:lnTo>
                    <a:pt x="880" y="1234"/>
                  </a:lnTo>
                  <a:cubicBezTo>
                    <a:pt x="952" y="1191"/>
                    <a:pt x="1010" y="1141"/>
                    <a:pt x="1075" y="1097"/>
                  </a:cubicBezTo>
                  <a:lnTo>
                    <a:pt x="252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33"/>
            <p:cNvSpPr/>
            <p:nvPr/>
          </p:nvSpPr>
          <p:spPr>
            <a:xfrm>
              <a:off x="6459957" y="1632893"/>
              <a:ext cx="70735" cy="132570"/>
            </a:xfrm>
            <a:custGeom>
              <a:avLst/>
              <a:gdLst/>
              <a:ahLst/>
              <a:cxnLst/>
              <a:rect l="l" t="t" r="r" b="b"/>
              <a:pathLst>
                <a:path w="758" h="1422" extrusionOk="0">
                  <a:moveTo>
                    <a:pt x="296" y="1"/>
                  </a:moveTo>
                  <a:cubicBezTo>
                    <a:pt x="195" y="37"/>
                    <a:pt x="101" y="73"/>
                    <a:pt x="0" y="94"/>
                  </a:cubicBezTo>
                  <a:lnTo>
                    <a:pt x="303" y="1421"/>
                  </a:lnTo>
                  <a:cubicBezTo>
                    <a:pt x="454" y="1393"/>
                    <a:pt x="606" y="1342"/>
                    <a:pt x="757" y="1292"/>
                  </a:cubicBezTo>
                  <a:lnTo>
                    <a:pt x="296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33"/>
            <p:cNvSpPr/>
            <p:nvPr/>
          </p:nvSpPr>
          <p:spPr>
            <a:xfrm>
              <a:off x="6379145" y="1646318"/>
              <a:ext cx="43859" cy="128188"/>
            </a:xfrm>
            <a:custGeom>
              <a:avLst/>
              <a:gdLst/>
              <a:ahLst/>
              <a:cxnLst/>
              <a:rect l="l" t="t" r="r" b="b"/>
              <a:pathLst>
                <a:path w="470" h="1375" extrusionOk="0">
                  <a:moveTo>
                    <a:pt x="102" y="1"/>
                  </a:moveTo>
                  <a:lnTo>
                    <a:pt x="1" y="1364"/>
                  </a:lnTo>
                  <a:cubicBezTo>
                    <a:pt x="113" y="1369"/>
                    <a:pt x="221" y="1374"/>
                    <a:pt x="331" y="1374"/>
                  </a:cubicBezTo>
                  <a:cubicBezTo>
                    <a:pt x="377" y="1374"/>
                    <a:pt x="423" y="1373"/>
                    <a:pt x="469" y="1371"/>
                  </a:cubicBezTo>
                  <a:lnTo>
                    <a:pt x="412" y="1"/>
                  </a:lnTo>
                  <a:cubicBezTo>
                    <a:pt x="361" y="4"/>
                    <a:pt x="309" y="6"/>
                    <a:pt x="257" y="6"/>
                  </a:cubicBezTo>
                  <a:cubicBezTo>
                    <a:pt x="204" y="6"/>
                    <a:pt x="152" y="4"/>
                    <a:pt x="10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33"/>
            <p:cNvSpPr/>
            <p:nvPr/>
          </p:nvSpPr>
          <p:spPr>
            <a:xfrm>
              <a:off x="6272109" y="1630842"/>
              <a:ext cx="74187" cy="131917"/>
            </a:xfrm>
            <a:custGeom>
              <a:avLst/>
              <a:gdLst/>
              <a:ahLst/>
              <a:cxnLst/>
              <a:rect l="l" t="t" r="r" b="b"/>
              <a:pathLst>
                <a:path w="795" h="1415" extrusionOk="0">
                  <a:moveTo>
                    <a:pt x="506" y="1"/>
                  </a:moveTo>
                  <a:lnTo>
                    <a:pt x="1" y="1270"/>
                  </a:lnTo>
                  <a:cubicBezTo>
                    <a:pt x="145" y="1328"/>
                    <a:pt x="296" y="1379"/>
                    <a:pt x="448" y="1415"/>
                  </a:cubicBezTo>
                  <a:lnTo>
                    <a:pt x="794" y="95"/>
                  </a:lnTo>
                  <a:cubicBezTo>
                    <a:pt x="693" y="66"/>
                    <a:pt x="599" y="37"/>
                    <a:pt x="506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33"/>
            <p:cNvSpPr/>
            <p:nvPr/>
          </p:nvSpPr>
          <p:spPr>
            <a:xfrm>
              <a:off x="6177205" y="1595229"/>
              <a:ext cx="103769" cy="125205"/>
            </a:xfrm>
            <a:custGeom>
              <a:avLst/>
              <a:gdLst/>
              <a:ahLst/>
              <a:cxnLst/>
              <a:rect l="l" t="t" r="r" b="b"/>
              <a:pathLst>
                <a:path w="1112" h="1343" extrusionOk="0">
                  <a:moveTo>
                    <a:pt x="859" y="1"/>
                  </a:moveTo>
                  <a:lnTo>
                    <a:pt x="1" y="1068"/>
                  </a:lnTo>
                  <a:cubicBezTo>
                    <a:pt x="123" y="1169"/>
                    <a:pt x="253" y="1256"/>
                    <a:pt x="390" y="1342"/>
                  </a:cubicBezTo>
                  <a:lnTo>
                    <a:pt x="1112" y="174"/>
                  </a:lnTo>
                  <a:cubicBezTo>
                    <a:pt x="1018" y="123"/>
                    <a:pt x="938" y="66"/>
                    <a:pt x="859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33"/>
            <p:cNvSpPr/>
            <p:nvPr/>
          </p:nvSpPr>
          <p:spPr>
            <a:xfrm>
              <a:off x="6103205" y="1542835"/>
              <a:ext cx="123272" cy="106932"/>
            </a:xfrm>
            <a:custGeom>
              <a:avLst/>
              <a:gdLst/>
              <a:ahLst/>
              <a:cxnLst/>
              <a:rect l="l" t="t" r="r" b="b"/>
              <a:pathLst>
                <a:path w="1321" h="1147" extrusionOk="0">
                  <a:moveTo>
                    <a:pt x="1126" y="0"/>
                  </a:moveTo>
                  <a:lnTo>
                    <a:pt x="0" y="772"/>
                  </a:lnTo>
                  <a:lnTo>
                    <a:pt x="137" y="959"/>
                  </a:lnTo>
                  <a:lnTo>
                    <a:pt x="210" y="1053"/>
                  </a:lnTo>
                  <a:lnTo>
                    <a:pt x="289" y="1147"/>
                  </a:lnTo>
                  <a:lnTo>
                    <a:pt x="1320" y="245"/>
                  </a:lnTo>
                  <a:lnTo>
                    <a:pt x="1263" y="188"/>
                  </a:lnTo>
                  <a:lnTo>
                    <a:pt x="1219" y="123"/>
                  </a:lnTo>
                  <a:lnTo>
                    <a:pt x="1126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33"/>
            <p:cNvSpPr/>
            <p:nvPr/>
          </p:nvSpPr>
          <p:spPr>
            <a:xfrm>
              <a:off x="6055426" y="1478881"/>
              <a:ext cx="131951" cy="78777"/>
            </a:xfrm>
            <a:custGeom>
              <a:avLst/>
              <a:gdLst/>
              <a:ahLst/>
              <a:cxnLst/>
              <a:rect l="l" t="t" r="r" b="b"/>
              <a:pathLst>
                <a:path w="1414" h="845" extrusionOk="0">
                  <a:moveTo>
                    <a:pt x="1306" y="1"/>
                  </a:moveTo>
                  <a:lnTo>
                    <a:pt x="0" y="405"/>
                  </a:lnTo>
                  <a:cubicBezTo>
                    <a:pt x="51" y="549"/>
                    <a:pt x="101" y="701"/>
                    <a:pt x="166" y="845"/>
                  </a:cubicBezTo>
                  <a:lnTo>
                    <a:pt x="1414" y="282"/>
                  </a:lnTo>
                  <a:cubicBezTo>
                    <a:pt x="1371" y="196"/>
                    <a:pt x="1342" y="95"/>
                    <a:pt x="1306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33"/>
            <p:cNvSpPr/>
            <p:nvPr/>
          </p:nvSpPr>
          <p:spPr>
            <a:xfrm>
              <a:off x="6039282" y="1408308"/>
              <a:ext cx="129338" cy="43817"/>
            </a:xfrm>
            <a:custGeom>
              <a:avLst/>
              <a:gdLst/>
              <a:ahLst/>
              <a:cxnLst/>
              <a:rect l="l" t="t" r="r" b="b"/>
              <a:pathLst>
                <a:path w="1386" h="470" extrusionOk="0">
                  <a:moveTo>
                    <a:pt x="0" y="1"/>
                  </a:moveTo>
                  <a:cubicBezTo>
                    <a:pt x="7" y="152"/>
                    <a:pt x="7" y="311"/>
                    <a:pt x="29" y="469"/>
                  </a:cubicBezTo>
                  <a:lnTo>
                    <a:pt x="1385" y="304"/>
                  </a:lnTo>
                  <a:cubicBezTo>
                    <a:pt x="1371" y="203"/>
                    <a:pt x="1378" y="102"/>
                    <a:pt x="1363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33"/>
            <p:cNvSpPr/>
            <p:nvPr/>
          </p:nvSpPr>
          <p:spPr>
            <a:xfrm>
              <a:off x="6608612" y="1210666"/>
              <a:ext cx="128685" cy="93507"/>
            </a:xfrm>
            <a:custGeom>
              <a:avLst/>
              <a:gdLst/>
              <a:ahLst/>
              <a:cxnLst/>
              <a:rect l="l" t="t" r="r" b="b"/>
              <a:pathLst>
                <a:path w="1379" h="1003" extrusionOk="0">
                  <a:moveTo>
                    <a:pt x="1155" y="0"/>
                  </a:moveTo>
                  <a:lnTo>
                    <a:pt x="1" y="736"/>
                  </a:lnTo>
                  <a:lnTo>
                    <a:pt x="80" y="866"/>
                  </a:lnTo>
                  <a:cubicBezTo>
                    <a:pt x="102" y="909"/>
                    <a:pt x="131" y="959"/>
                    <a:pt x="145" y="1003"/>
                  </a:cubicBezTo>
                  <a:lnTo>
                    <a:pt x="1379" y="411"/>
                  </a:lnTo>
                  <a:cubicBezTo>
                    <a:pt x="1342" y="339"/>
                    <a:pt x="1314" y="267"/>
                    <a:pt x="1278" y="202"/>
                  </a:cubicBezTo>
                  <a:lnTo>
                    <a:pt x="1155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05" name="Google Shape;905;p33"/>
          <p:cNvSpPr/>
          <p:nvPr/>
        </p:nvSpPr>
        <p:spPr>
          <a:xfrm>
            <a:off x="4818971" y="1789750"/>
            <a:ext cx="1117800" cy="11178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06" name="Google Shape;906;p33"/>
          <p:cNvGrpSpPr/>
          <p:nvPr/>
        </p:nvGrpSpPr>
        <p:grpSpPr>
          <a:xfrm rot="10800000">
            <a:off x="4893870" y="1866101"/>
            <a:ext cx="968342" cy="965195"/>
            <a:chOff x="6039282" y="1042577"/>
            <a:chExt cx="734315" cy="731929"/>
          </a:xfrm>
        </p:grpSpPr>
        <p:sp>
          <p:nvSpPr>
            <p:cNvPr id="907" name="Google Shape;907;p33"/>
            <p:cNvSpPr/>
            <p:nvPr/>
          </p:nvSpPr>
          <p:spPr>
            <a:xfrm>
              <a:off x="6045348" y="1300071"/>
              <a:ext cx="131951" cy="65352"/>
            </a:xfrm>
            <a:custGeom>
              <a:avLst/>
              <a:gdLst/>
              <a:ahLst/>
              <a:cxnLst/>
              <a:rect l="l" t="t" r="r" b="b"/>
              <a:pathLst>
                <a:path w="1414" h="701" extrusionOk="0">
                  <a:moveTo>
                    <a:pt x="108" y="0"/>
                  </a:moveTo>
                  <a:lnTo>
                    <a:pt x="51" y="224"/>
                  </a:lnTo>
                  <a:cubicBezTo>
                    <a:pt x="29" y="303"/>
                    <a:pt x="7" y="375"/>
                    <a:pt x="0" y="455"/>
                  </a:cubicBezTo>
                  <a:lnTo>
                    <a:pt x="1342" y="700"/>
                  </a:lnTo>
                  <a:cubicBezTo>
                    <a:pt x="1349" y="650"/>
                    <a:pt x="1363" y="599"/>
                    <a:pt x="1378" y="549"/>
                  </a:cubicBezTo>
                  <a:lnTo>
                    <a:pt x="1414" y="397"/>
                  </a:lnTo>
                  <a:lnTo>
                    <a:pt x="10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33"/>
            <p:cNvSpPr/>
            <p:nvPr/>
          </p:nvSpPr>
          <p:spPr>
            <a:xfrm>
              <a:off x="6080342" y="1201250"/>
              <a:ext cx="127938" cy="96863"/>
            </a:xfrm>
            <a:custGeom>
              <a:avLst/>
              <a:gdLst/>
              <a:ahLst/>
              <a:cxnLst/>
              <a:rect l="l" t="t" r="r" b="b"/>
              <a:pathLst>
                <a:path w="1371" h="1039" extrusionOk="0">
                  <a:moveTo>
                    <a:pt x="245" y="0"/>
                  </a:moveTo>
                  <a:cubicBezTo>
                    <a:pt x="159" y="137"/>
                    <a:pt x="72" y="267"/>
                    <a:pt x="0" y="404"/>
                  </a:cubicBezTo>
                  <a:lnTo>
                    <a:pt x="1219" y="1039"/>
                  </a:lnTo>
                  <a:cubicBezTo>
                    <a:pt x="1262" y="945"/>
                    <a:pt x="1320" y="866"/>
                    <a:pt x="1371" y="772"/>
                  </a:cubicBezTo>
                  <a:lnTo>
                    <a:pt x="245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33"/>
            <p:cNvSpPr/>
            <p:nvPr/>
          </p:nvSpPr>
          <p:spPr>
            <a:xfrm>
              <a:off x="6144918" y="1121167"/>
              <a:ext cx="112541" cy="119145"/>
            </a:xfrm>
            <a:custGeom>
              <a:avLst/>
              <a:gdLst/>
              <a:ahLst/>
              <a:cxnLst/>
              <a:rect l="l" t="t" r="r" b="b"/>
              <a:pathLst>
                <a:path w="1206" h="1278" extrusionOk="0">
                  <a:moveTo>
                    <a:pt x="347" y="1"/>
                  </a:moveTo>
                  <a:cubicBezTo>
                    <a:pt x="224" y="95"/>
                    <a:pt x="116" y="210"/>
                    <a:pt x="1" y="318"/>
                  </a:cubicBezTo>
                  <a:lnTo>
                    <a:pt x="974" y="1278"/>
                  </a:lnTo>
                  <a:cubicBezTo>
                    <a:pt x="1046" y="1205"/>
                    <a:pt x="1126" y="1133"/>
                    <a:pt x="1205" y="1068"/>
                  </a:cubicBezTo>
                  <a:lnTo>
                    <a:pt x="347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33"/>
            <p:cNvSpPr/>
            <p:nvPr/>
          </p:nvSpPr>
          <p:spPr>
            <a:xfrm>
              <a:off x="6232449" y="1066723"/>
              <a:ext cx="86879" cy="130518"/>
            </a:xfrm>
            <a:custGeom>
              <a:avLst/>
              <a:gdLst/>
              <a:ahLst/>
              <a:cxnLst/>
              <a:rect l="l" t="t" r="r" b="b"/>
              <a:pathLst>
                <a:path w="931" h="1400" extrusionOk="0">
                  <a:moveTo>
                    <a:pt x="426" y="1"/>
                  </a:moveTo>
                  <a:cubicBezTo>
                    <a:pt x="354" y="22"/>
                    <a:pt x="282" y="58"/>
                    <a:pt x="209" y="94"/>
                  </a:cubicBezTo>
                  <a:lnTo>
                    <a:pt x="0" y="195"/>
                  </a:lnTo>
                  <a:lnTo>
                    <a:pt x="649" y="1400"/>
                  </a:lnTo>
                  <a:lnTo>
                    <a:pt x="786" y="1335"/>
                  </a:lnTo>
                  <a:cubicBezTo>
                    <a:pt x="830" y="1306"/>
                    <a:pt x="880" y="1285"/>
                    <a:pt x="931" y="1270"/>
                  </a:cubicBezTo>
                  <a:lnTo>
                    <a:pt x="426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33"/>
            <p:cNvSpPr/>
            <p:nvPr/>
          </p:nvSpPr>
          <p:spPr>
            <a:xfrm>
              <a:off x="6335379" y="1042577"/>
              <a:ext cx="53284" cy="130518"/>
            </a:xfrm>
            <a:custGeom>
              <a:avLst/>
              <a:gdLst/>
              <a:ahLst/>
              <a:cxnLst/>
              <a:rect l="l" t="t" r="r" b="b"/>
              <a:pathLst>
                <a:path w="571" h="1400" extrusionOk="0">
                  <a:moveTo>
                    <a:pt x="470" y="0"/>
                  </a:moveTo>
                  <a:cubicBezTo>
                    <a:pt x="390" y="0"/>
                    <a:pt x="311" y="7"/>
                    <a:pt x="239" y="22"/>
                  </a:cubicBezTo>
                  <a:lnTo>
                    <a:pt x="1" y="58"/>
                  </a:lnTo>
                  <a:lnTo>
                    <a:pt x="268" y="1399"/>
                  </a:lnTo>
                  <a:lnTo>
                    <a:pt x="419" y="1378"/>
                  </a:lnTo>
                  <a:cubicBezTo>
                    <a:pt x="470" y="1370"/>
                    <a:pt x="520" y="1363"/>
                    <a:pt x="571" y="1363"/>
                  </a:cubicBezTo>
                  <a:lnTo>
                    <a:pt x="47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33"/>
            <p:cNvSpPr/>
            <p:nvPr/>
          </p:nvSpPr>
          <p:spPr>
            <a:xfrm>
              <a:off x="6431682" y="1043229"/>
              <a:ext cx="56550" cy="131824"/>
            </a:xfrm>
            <a:custGeom>
              <a:avLst/>
              <a:gdLst/>
              <a:ahLst/>
              <a:cxnLst/>
              <a:rect l="l" t="t" r="r" b="b"/>
              <a:pathLst>
                <a:path w="606" h="1414" extrusionOk="0">
                  <a:moveTo>
                    <a:pt x="144" y="0"/>
                  </a:moveTo>
                  <a:lnTo>
                    <a:pt x="0" y="1356"/>
                  </a:lnTo>
                  <a:cubicBezTo>
                    <a:pt x="101" y="1378"/>
                    <a:pt x="202" y="1385"/>
                    <a:pt x="303" y="1414"/>
                  </a:cubicBezTo>
                  <a:lnTo>
                    <a:pt x="606" y="80"/>
                  </a:lnTo>
                  <a:cubicBezTo>
                    <a:pt x="454" y="36"/>
                    <a:pt x="296" y="22"/>
                    <a:pt x="14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33"/>
            <p:cNvSpPr/>
            <p:nvPr/>
          </p:nvSpPr>
          <p:spPr>
            <a:xfrm>
              <a:off x="6500924" y="1070731"/>
              <a:ext cx="89678" cy="130612"/>
            </a:xfrm>
            <a:custGeom>
              <a:avLst/>
              <a:gdLst/>
              <a:ahLst/>
              <a:cxnLst/>
              <a:rect l="l" t="t" r="r" b="b"/>
              <a:pathLst>
                <a:path w="961" h="1401" extrusionOk="0">
                  <a:moveTo>
                    <a:pt x="542" y="1"/>
                  </a:moveTo>
                  <a:lnTo>
                    <a:pt x="1" y="1256"/>
                  </a:lnTo>
                  <a:lnTo>
                    <a:pt x="138" y="1321"/>
                  </a:lnTo>
                  <a:cubicBezTo>
                    <a:pt x="181" y="1343"/>
                    <a:pt x="232" y="1371"/>
                    <a:pt x="275" y="1400"/>
                  </a:cubicBezTo>
                  <a:lnTo>
                    <a:pt x="960" y="210"/>
                  </a:lnTo>
                  <a:cubicBezTo>
                    <a:pt x="895" y="174"/>
                    <a:pt x="823" y="131"/>
                    <a:pt x="751" y="102"/>
                  </a:cubicBezTo>
                  <a:lnTo>
                    <a:pt x="542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33"/>
            <p:cNvSpPr/>
            <p:nvPr/>
          </p:nvSpPr>
          <p:spPr>
            <a:xfrm>
              <a:off x="6561580" y="1127973"/>
              <a:ext cx="114501" cy="117746"/>
            </a:xfrm>
            <a:custGeom>
              <a:avLst/>
              <a:gdLst/>
              <a:ahLst/>
              <a:cxnLst/>
              <a:rect l="l" t="t" r="r" b="b"/>
              <a:pathLst>
                <a:path w="1227" h="1263" extrusionOk="0">
                  <a:moveTo>
                    <a:pt x="887" y="0"/>
                  </a:moveTo>
                  <a:lnTo>
                    <a:pt x="0" y="1046"/>
                  </a:lnTo>
                  <a:cubicBezTo>
                    <a:pt x="79" y="1111"/>
                    <a:pt x="152" y="1183"/>
                    <a:pt x="224" y="1262"/>
                  </a:cubicBezTo>
                  <a:lnTo>
                    <a:pt x="1226" y="332"/>
                  </a:lnTo>
                  <a:cubicBezTo>
                    <a:pt x="1118" y="209"/>
                    <a:pt x="1003" y="101"/>
                    <a:pt x="887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33"/>
            <p:cNvSpPr/>
            <p:nvPr/>
          </p:nvSpPr>
          <p:spPr>
            <a:xfrm>
              <a:off x="6636887" y="1310792"/>
              <a:ext cx="132697" cy="61996"/>
            </a:xfrm>
            <a:custGeom>
              <a:avLst/>
              <a:gdLst/>
              <a:ahLst/>
              <a:cxnLst/>
              <a:rect l="l" t="t" r="r" b="b"/>
              <a:pathLst>
                <a:path w="1422" h="665" extrusionOk="0">
                  <a:moveTo>
                    <a:pt x="1321" y="1"/>
                  </a:moveTo>
                  <a:lnTo>
                    <a:pt x="1" y="361"/>
                  </a:lnTo>
                  <a:lnTo>
                    <a:pt x="44" y="506"/>
                  </a:lnTo>
                  <a:cubicBezTo>
                    <a:pt x="51" y="556"/>
                    <a:pt x="59" y="614"/>
                    <a:pt x="66" y="664"/>
                  </a:cubicBezTo>
                  <a:lnTo>
                    <a:pt x="1422" y="462"/>
                  </a:lnTo>
                  <a:cubicBezTo>
                    <a:pt x="1407" y="383"/>
                    <a:pt x="1400" y="304"/>
                    <a:pt x="1378" y="232"/>
                  </a:cubicBezTo>
                  <a:lnTo>
                    <a:pt x="132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33"/>
            <p:cNvSpPr/>
            <p:nvPr/>
          </p:nvSpPr>
          <p:spPr>
            <a:xfrm>
              <a:off x="6642953" y="1415020"/>
              <a:ext cx="130645" cy="47826"/>
            </a:xfrm>
            <a:custGeom>
              <a:avLst/>
              <a:gdLst/>
              <a:ahLst/>
              <a:cxnLst/>
              <a:rect l="l" t="t" r="r" b="b"/>
              <a:pathLst>
                <a:path w="1400" h="513" extrusionOk="0">
                  <a:moveTo>
                    <a:pt x="30" y="1"/>
                  </a:moveTo>
                  <a:cubicBezTo>
                    <a:pt x="30" y="109"/>
                    <a:pt x="15" y="210"/>
                    <a:pt x="1" y="311"/>
                  </a:cubicBezTo>
                  <a:lnTo>
                    <a:pt x="1357" y="513"/>
                  </a:lnTo>
                  <a:cubicBezTo>
                    <a:pt x="1378" y="354"/>
                    <a:pt x="1393" y="203"/>
                    <a:pt x="1400" y="44"/>
                  </a:cubicBezTo>
                  <a:lnTo>
                    <a:pt x="3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33"/>
            <p:cNvSpPr/>
            <p:nvPr/>
          </p:nvSpPr>
          <p:spPr>
            <a:xfrm>
              <a:off x="6622143" y="1485687"/>
              <a:ext cx="131951" cy="81388"/>
            </a:xfrm>
            <a:custGeom>
              <a:avLst/>
              <a:gdLst/>
              <a:ahLst/>
              <a:cxnLst/>
              <a:rect l="l" t="t" r="r" b="b"/>
              <a:pathLst>
                <a:path w="1414" h="873" extrusionOk="0">
                  <a:moveTo>
                    <a:pt x="123" y="0"/>
                  </a:moveTo>
                  <a:lnTo>
                    <a:pt x="65" y="144"/>
                  </a:lnTo>
                  <a:cubicBezTo>
                    <a:pt x="51" y="195"/>
                    <a:pt x="22" y="238"/>
                    <a:pt x="0" y="281"/>
                  </a:cubicBezTo>
                  <a:lnTo>
                    <a:pt x="1234" y="873"/>
                  </a:lnTo>
                  <a:cubicBezTo>
                    <a:pt x="1270" y="801"/>
                    <a:pt x="1306" y="736"/>
                    <a:pt x="1335" y="664"/>
                  </a:cubicBezTo>
                  <a:lnTo>
                    <a:pt x="1414" y="440"/>
                  </a:lnTo>
                  <a:lnTo>
                    <a:pt x="123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33"/>
            <p:cNvSpPr/>
            <p:nvPr/>
          </p:nvSpPr>
          <p:spPr>
            <a:xfrm>
              <a:off x="6582390" y="1548895"/>
              <a:ext cx="121219" cy="108983"/>
            </a:xfrm>
            <a:custGeom>
              <a:avLst/>
              <a:gdLst/>
              <a:ahLst/>
              <a:cxnLst/>
              <a:rect l="l" t="t" r="r" b="b"/>
              <a:pathLst>
                <a:path w="1299" h="1169" extrusionOk="0">
                  <a:moveTo>
                    <a:pt x="195" y="0"/>
                  </a:moveTo>
                  <a:lnTo>
                    <a:pt x="102" y="123"/>
                  </a:lnTo>
                  <a:lnTo>
                    <a:pt x="1" y="238"/>
                  </a:lnTo>
                  <a:lnTo>
                    <a:pt x="1003" y="1168"/>
                  </a:lnTo>
                  <a:lnTo>
                    <a:pt x="1155" y="988"/>
                  </a:lnTo>
                  <a:lnTo>
                    <a:pt x="1299" y="801"/>
                  </a:lnTo>
                  <a:lnTo>
                    <a:pt x="195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33"/>
            <p:cNvSpPr/>
            <p:nvPr/>
          </p:nvSpPr>
          <p:spPr>
            <a:xfrm>
              <a:off x="6526586" y="1599238"/>
              <a:ext cx="100316" cy="126510"/>
            </a:xfrm>
            <a:custGeom>
              <a:avLst/>
              <a:gdLst/>
              <a:ahLst/>
              <a:cxnLst/>
              <a:rect l="l" t="t" r="r" b="b"/>
              <a:pathLst>
                <a:path w="1075" h="1357" extrusionOk="0">
                  <a:moveTo>
                    <a:pt x="252" y="1"/>
                  </a:moveTo>
                  <a:cubicBezTo>
                    <a:pt x="209" y="37"/>
                    <a:pt x="173" y="66"/>
                    <a:pt x="130" y="95"/>
                  </a:cubicBezTo>
                  <a:lnTo>
                    <a:pt x="0" y="174"/>
                  </a:lnTo>
                  <a:lnTo>
                    <a:pt x="685" y="1357"/>
                  </a:lnTo>
                  <a:lnTo>
                    <a:pt x="880" y="1234"/>
                  </a:lnTo>
                  <a:cubicBezTo>
                    <a:pt x="952" y="1191"/>
                    <a:pt x="1010" y="1141"/>
                    <a:pt x="1075" y="1097"/>
                  </a:cubicBezTo>
                  <a:lnTo>
                    <a:pt x="252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33"/>
            <p:cNvSpPr/>
            <p:nvPr/>
          </p:nvSpPr>
          <p:spPr>
            <a:xfrm>
              <a:off x="6459957" y="1632893"/>
              <a:ext cx="70735" cy="132570"/>
            </a:xfrm>
            <a:custGeom>
              <a:avLst/>
              <a:gdLst/>
              <a:ahLst/>
              <a:cxnLst/>
              <a:rect l="l" t="t" r="r" b="b"/>
              <a:pathLst>
                <a:path w="758" h="1422" extrusionOk="0">
                  <a:moveTo>
                    <a:pt x="296" y="1"/>
                  </a:moveTo>
                  <a:cubicBezTo>
                    <a:pt x="195" y="37"/>
                    <a:pt x="101" y="73"/>
                    <a:pt x="0" y="94"/>
                  </a:cubicBezTo>
                  <a:lnTo>
                    <a:pt x="303" y="1421"/>
                  </a:lnTo>
                  <a:cubicBezTo>
                    <a:pt x="454" y="1393"/>
                    <a:pt x="606" y="1342"/>
                    <a:pt x="757" y="1292"/>
                  </a:cubicBezTo>
                  <a:lnTo>
                    <a:pt x="296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33"/>
            <p:cNvSpPr/>
            <p:nvPr/>
          </p:nvSpPr>
          <p:spPr>
            <a:xfrm>
              <a:off x="6379145" y="1646318"/>
              <a:ext cx="43859" cy="128188"/>
            </a:xfrm>
            <a:custGeom>
              <a:avLst/>
              <a:gdLst/>
              <a:ahLst/>
              <a:cxnLst/>
              <a:rect l="l" t="t" r="r" b="b"/>
              <a:pathLst>
                <a:path w="470" h="1375" extrusionOk="0">
                  <a:moveTo>
                    <a:pt x="102" y="1"/>
                  </a:moveTo>
                  <a:lnTo>
                    <a:pt x="1" y="1364"/>
                  </a:lnTo>
                  <a:cubicBezTo>
                    <a:pt x="113" y="1369"/>
                    <a:pt x="221" y="1374"/>
                    <a:pt x="331" y="1374"/>
                  </a:cubicBezTo>
                  <a:cubicBezTo>
                    <a:pt x="377" y="1374"/>
                    <a:pt x="423" y="1373"/>
                    <a:pt x="469" y="1371"/>
                  </a:cubicBezTo>
                  <a:lnTo>
                    <a:pt x="412" y="1"/>
                  </a:lnTo>
                  <a:cubicBezTo>
                    <a:pt x="361" y="4"/>
                    <a:pt x="309" y="6"/>
                    <a:pt x="257" y="6"/>
                  </a:cubicBezTo>
                  <a:cubicBezTo>
                    <a:pt x="204" y="6"/>
                    <a:pt x="152" y="4"/>
                    <a:pt x="10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33"/>
            <p:cNvSpPr/>
            <p:nvPr/>
          </p:nvSpPr>
          <p:spPr>
            <a:xfrm>
              <a:off x="6272109" y="1630842"/>
              <a:ext cx="74187" cy="131917"/>
            </a:xfrm>
            <a:custGeom>
              <a:avLst/>
              <a:gdLst/>
              <a:ahLst/>
              <a:cxnLst/>
              <a:rect l="l" t="t" r="r" b="b"/>
              <a:pathLst>
                <a:path w="795" h="1415" extrusionOk="0">
                  <a:moveTo>
                    <a:pt x="506" y="1"/>
                  </a:moveTo>
                  <a:lnTo>
                    <a:pt x="1" y="1270"/>
                  </a:lnTo>
                  <a:cubicBezTo>
                    <a:pt x="145" y="1328"/>
                    <a:pt x="296" y="1379"/>
                    <a:pt x="448" y="1415"/>
                  </a:cubicBezTo>
                  <a:lnTo>
                    <a:pt x="794" y="95"/>
                  </a:lnTo>
                  <a:cubicBezTo>
                    <a:pt x="693" y="66"/>
                    <a:pt x="599" y="37"/>
                    <a:pt x="506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33"/>
            <p:cNvSpPr/>
            <p:nvPr/>
          </p:nvSpPr>
          <p:spPr>
            <a:xfrm>
              <a:off x="6177205" y="1595229"/>
              <a:ext cx="103769" cy="125205"/>
            </a:xfrm>
            <a:custGeom>
              <a:avLst/>
              <a:gdLst/>
              <a:ahLst/>
              <a:cxnLst/>
              <a:rect l="l" t="t" r="r" b="b"/>
              <a:pathLst>
                <a:path w="1112" h="1343" extrusionOk="0">
                  <a:moveTo>
                    <a:pt x="859" y="1"/>
                  </a:moveTo>
                  <a:lnTo>
                    <a:pt x="1" y="1068"/>
                  </a:lnTo>
                  <a:cubicBezTo>
                    <a:pt x="123" y="1169"/>
                    <a:pt x="253" y="1256"/>
                    <a:pt x="390" y="1342"/>
                  </a:cubicBezTo>
                  <a:lnTo>
                    <a:pt x="1112" y="174"/>
                  </a:lnTo>
                  <a:cubicBezTo>
                    <a:pt x="1018" y="123"/>
                    <a:pt x="938" y="66"/>
                    <a:pt x="859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33"/>
            <p:cNvSpPr/>
            <p:nvPr/>
          </p:nvSpPr>
          <p:spPr>
            <a:xfrm>
              <a:off x="6103205" y="1542835"/>
              <a:ext cx="123272" cy="106932"/>
            </a:xfrm>
            <a:custGeom>
              <a:avLst/>
              <a:gdLst/>
              <a:ahLst/>
              <a:cxnLst/>
              <a:rect l="l" t="t" r="r" b="b"/>
              <a:pathLst>
                <a:path w="1321" h="1147" extrusionOk="0">
                  <a:moveTo>
                    <a:pt x="1126" y="0"/>
                  </a:moveTo>
                  <a:lnTo>
                    <a:pt x="0" y="772"/>
                  </a:lnTo>
                  <a:lnTo>
                    <a:pt x="137" y="959"/>
                  </a:lnTo>
                  <a:lnTo>
                    <a:pt x="210" y="1053"/>
                  </a:lnTo>
                  <a:lnTo>
                    <a:pt x="289" y="1147"/>
                  </a:lnTo>
                  <a:lnTo>
                    <a:pt x="1320" y="245"/>
                  </a:lnTo>
                  <a:lnTo>
                    <a:pt x="1263" y="188"/>
                  </a:lnTo>
                  <a:lnTo>
                    <a:pt x="1219" y="123"/>
                  </a:lnTo>
                  <a:lnTo>
                    <a:pt x="1126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33"/>
            <p:cNvSpPr/>
            <p:nvPr/>
          </p:nvSpPr>
          <p:spPr>
            <a:xfrm>
              <a:off x="6055426" y="1478881"/>
              <a:ext cx="131951" cy="78777"/>
            </a:xfrm>
            <a:custGeom>
              <a:avLst/>
              <a:gdLst/>
              <a:ahLst/>
              <a:cxnLst/>
              <a:rect l="l" t="t" r="r" b="b"/>
              <a:pathLst>
                <a:path w="1414" h="845" extrusionOk="0">
                  <a:moveTo>
                    <a:pt x="1306" y="1"/>
                  </a:moveTo>
                  <a:lnTo>
                    <a:pt x="0" y="405"/>
                  </a:lnTo>
                  <a:cubicBezTo>
                    <a:pt x="51" y="549"/>
                    <a:pt x="101" y="701"/>
                    <a:pt x="166" y="845"/>
                  </a:cubicBezTo>
                  <a:lnTo>
                    <a:pt x="1414" y="282"/>
                  </a:lnTo>
                  <a:cubicBezTo>
                    <a:pt x="1371" y="196"/>
                    <a:pt x="1342" y="95"/>
                    <a:pt x="1306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33"/>
            <p:cNvSpPr/>
            <p:nvPr/>
          </p:nvSpPr>
          <p:spPr>
            <a:xfrm>
              <a:off x="6039282" y="1408308"/>
              <a:ext cx="129338" cy="43817"/>
            </a:xfrm>
            <a:custGeom>
              <a:avLst/>
              <a:gdLst/>
              <a:ahLst/>
              <a:cxnLst/>
              <a:rect l="l" t="t" r="r" b="b"/>
              <a:pathLst>
                <a:path w="1386" h="470" extrusionOk="0">
                  <a:moveTo>
                    <a:pt x="0" y="1"/>
                  </a:moveTo>
                  <a:cubicBezTo>
                    <a:pt x="7" y="152"/>
                    <a:pt x="7" y="311"/>
                    <a:pt x="29" y="469"/>
                  </a:cubicBezTo>
                  <a:lnTo>
                    <a:pt x="1385" y="304"/>
                  </a:lnTo>
                  <a:cubicBezTo>
                    <a:pt x="1371" y="203"/>
                    <a:pt x="1378" y="102"/>
                    <a:pt x="136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33"/>
            <p:cNvSpPr/>
            <p:nvPr/>
          </p:nvSpPr>
          <p:spPr>
            <a:xfrm>
              <a:off x="6608612" y="1210666"/>
              <a:ext cx="128685" cy="93507"/>
            </a:xfrm>
            <a:custGeom>
              <a:avLst/>
              <a:gdLst/>
              <a:ahLst/>
              <a:cxnLst/>
              <a:rect l="l" t="t" r="r" b="b"/>
              <a:pathLst>
                <a:path w="1379" h="1003" extrusionOk="0">
                  <a:moveTo>
                    <a:pt x="1155" y="0"/>
                  </a:moveTo>
                  <a:lnTo>
                    <a:pt x="1" y="736"/>
                  </a:lnTo>
                  <a:lnTo>
                    <a:pt x="80" y="866"/>
                  </a:lnTo>
                  <a:cubicBezTo>
                    <a:pt x="102" y="909"/>
                    <a:pt x="131" y="959"/>
                    <a:pt x="145" y="1003"/>
                  </a:cubicBezTo>
                  <a:lnTo>
                    <a:pt x="1379" y="411"/>
                  </a:lnTo>
                  <a:cubicBezTo>
                    <a:pt x="1342" y="339"/>
                    <a:pt x="1314" y="267"/>
                    <a:pt x="1278" y="202"/>
                  </a:cubicBezTo>
                  <a:lnTo>
                    <a:pt x="1155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28" name="Google Shape;928;p33"/>
          <p:cNvSpPr/>
          <p:nvPr/>
        </p:nvSpPr>
        <p:spPr>
          <a:xfrm>
            <a:off x="4819333" y="3256205"/>
            <a:ext cx="1117800" cy="11178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29" name="Google Shape;929;p33"/>
          <p:cNvGrpSpPr/>
          <p:nvPr/>
        </p:nvGrpSpPr>
        <p:grpSpPr>
          <a:xfrm rot="10800000">
            <a:off x="4893877" y="3332465"/>
            <a:ext cx="968415" cy="965268"/>
            <a:chOff x="6039282" y="1042577"/>
            <a:chExt cx="734315" cy="731929"/>
          </a:xfrm>
        </p:grpSpPr>
        <p:sp>
          <p:nvSpPr>
            <p:cNvPr id="930" name="Google Shape;930;p33"/>
            <p:cNvSpPr/>
            <p:nvPr/>
          </p:nvSpPr>
          <p:spPr>
            <a:xfrm>
              <a:off x="6045348" y="1300071"/>
              <a:ext cx="131951" cy="65352"/>
            </a:xfrm>
            <a:custGeom>
              <a:avLst/>
              <a:gdLst/>
              <a:ahLst/>
              <a:cxnLst/>
              <a:rect l="l" t="t" r="r" b="b"/>
              <a:pathLst>
                <a:path w="1414" h="701" extrusionOk="0">
                  <a:moveTo>
                    <a:pt x="108" y="0"/>
                  </a:moveTo>
                  <a:lnTo>
                    <a:pt x="51" y="224"/>
                  </a:lnTo>
                  <a:cubicBezTo>
                    <a:pt x="29" y="303"/>
                    <a:pt x="7" y="375"/>
                    <a:pt x="0" y="455"/>
                  </a:cubicBezTo>
                  <a:lnTo>
                    <a:pt x="1342" y="700"/>
                  </a:lnTo>
                  <a:cubicBezTo>
                    <a:pt x="1349" y="650"/>
                    <a:pt x="1363" y="599"/>
                    <a:pt x="1378" y="549"/>
                  </a:cubicBezTo>
                  <a:lnTo>
                    <a:pt x="1414" y="397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33"/>
            <p:cNvSpPr/>
            <p:nvPr/>
          </p:nvSpPr>
          <p:spPr>
            <a:xfrm>
              <a:off x="6080342" y="1201250"/>
              <a:ext cx="127938" cy="96863"/>
            </a:xfrm>
            <a:custGeom>
              <a:avLst/>
              <a:gdLst/>
              <a:ahLst/>
              <a:cxnLst/>
              <a:rect l="l" t="t" r="r" b="b"/>
              <a:pathLst>
                <a:path w="1371" h="1039" extrusionOk="0">
                  <a:moveTo>
                    <a:pt x="245" y="0"/>
                  </a:moveTo>
                  <a:cubicBezTo>
                    <a:pt x="159" y="137"/>
                    <a:pt x="72" y="267"/>
                    <a:pt x="0" y="404"/>
                  </a:cubicBezTo>
                  <a:lnTo>
                    <a:pt x="1219" y="1039"/>
                  </a:lnTo>
                  <a:cubicBezTo>
                    <a:pt x="1262" y="945"/>
                    <a:pt x="1320" y="866"/>
                    <a:pt x="1371" y="772"/>
                  </a:cubicBezTo>
                  <a:lnTo>
                    <a:pt x="245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33"/>
            <p:cNvSpPr/>
            <p:nvPr/>
          </p:nvSpPr>
          <p:spPr>
            <a:xfrm>
              <a:off x="6144918" y="1121167"/>
              <a:ext cx="112541" cy="119145"/>
            </a:xfrm>
            <a:custGeom>
              <a:avLst/>
              <a:gdLst/>
              <a:ahLst/>
              <a:cxnLst/>
              <a:rect l="l" t="t" r="r" b="b"/>
              <a:pathLst>
                <a:path w="1206" h="1278" extrusionOk="0">
                  <a:moveTo>
                    <a:pt x="347" y="1"/>
                  </a:moveTo>
                  <a:cubicBezTo>
                    <a:pt x="224" y="95"/>
                    <a:pt x="116" y="210"/>
                    <a:pt x="1" y="318"/>
                  </a:cubicBezTo>
                  <a:lnTo>
                    <a:pt x="974" y="1278"/>
                  </a:lnTo>
                  <a:cubicBezTo>
                    <a:pt x="1046" y="1205"/>
                    <a:pt x="1126" y="1133"/>
                    <a:pt x="1205" y="1068"/>
                  </a:cubicBezTo>
                  <a:lnTo>
                    <a:pt x="347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33"/>
            <p:cNvSpPr/>
            <p:nvPr/>
          </p:nvSpPr>
          <p:spPr>
            <a:xfrm>
              <a:off x="6232449" y="1066723"/>
              <a:ext cx="86879" cy="130518"/>
            </a:xfrm>
            <a:custGeom>
              <a:avLst/>
              <a:gdLst/>
              <a:ahLst/>
              <a:cxnLst/>
              <a:rect l="l" t="t" r="r" b="b"/>
              <a:pathLst>
                <a:path w="931" h="1400" extrusionOk="0">
                  <a:moveTo>
                    <a:pt x="426" y="1"/>
                  </a:moveTo>
                  <a:cubicBezTo>
                    <a:pt x="354" y="22"/>
                    <a:pt x="282" y="58"/>
                    <a:pt x="209" y="94"/>
                  </a:cubicBezTo>
                  <a:lnTo>
                    <a:pt x="0" y="195"/>
                  </a:lnTo>
                  <a:lnTo>
                    <a:pt x="649" y="1400"/>
                  </a:lnTo>
                  <a:lnTo>
                    <a:pt x="786" y="1335"/>
                  </a:lnTo>
                  <a:cubicBezTo>
                    <a:pt x="830" y="1306"/>
                    <a:pt x="880" y="1285"/>
                    <a:pt x="931" y="1270"/>
                  </a:cubicBezTo>
                  <a:lnTo>
                    <a:pt x="426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33"/>
            <p:cNvSpPr/>
            <p:nvPr/>
          </p:nvSpPr>
          <p:spPr>
            <a:xfrm>
              <a:off x="6335379" y="1042577"/>
              <a:ext cx="53284" cy="130518"/>
            </a:xfrm>
            <a:custGeom>
              <a:avLst/>
              <a:gdLst/>
              <a:ahLst/>
              <a:cxnLst/>
              <a:rect l="l" t="t" r="r" b="b"/>
              <a:pathLst>
                <a:path w="571" h="1400" extrusionOk="0">
                  <a:moveTo>
                    <a:pt x="470" y="0"/>
                  </a:moveTo>
                  <a:cubicBezTo>
                    <a:pt x="390" y="0"/>
                    <a:pt x="311" y="7"/>
                    <a:pt x="239" y="22"/>
                  </a:cubicBezTo>
                  <a:lnTo>
                    <a:pt x="1" y="58"/>
                  </a:lnTo>
                  <a:lnTo>
                    <a:pt x="268" y="1399"/>
                  </a:lnTo>
                  <a:lnTo>
                    <a:pt x="419" y="1378"/>
                  </a:lnTo>
                  <a:cubicBezTo>
                    <a:pt x="470" y="1370"/>
                    <a:pt x="520" y="1363"/>
                    <a:pt x="571" y="1363"/>
                  </a:cubicBezTo>
                  <a:lnTo>
                    <a:pt x="470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33"/>
            <p:cNvSpPr/>
            <p:nvPr/>
          </p:nvSpPr>
          <p:spPr>
            <a:xfrm>
              <a:off x="6431682" y="1043229"/>
              <a:ext cx="56550" cy="131824"/>
            </a:xfrm>
            <a:custGeom>
              <a:avLst/>
              <a:gdLst/>
              <a:ahLst/>
              <a:cxnLst/>
              <a:rect l="l" t="t" r="r" b="b"/>
              <a:pathLst>
                <a:path w="606" h="1414" extrusionOk="0">
                  <a:moveTo>
                    <a:pt x="144" y="0"/>
                  </a:moveTo>
                  <a:lnTo>
                    <a:pt x="0" y="1356"/>
                  </a:lnTo>
                  <a:cubicBezTo>
                    <a:pt x="101" y="1378"/>
                    <a:pt x="202" y="1385"/>
                    <a:pt x="303" y="1414"/>
                  </a:cubicBezTo>
                  <a:lnTo>
                    <a:pt x="606" y="80"/>
                  </a:lnTo>
                  <a:cubicBezTo>
                    <a:pt x="454" y="36"/>
                    <a:pt x="296" y="22"/>
                    <a:pt x="144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33"/>
            <p:cNvSpPr/>
            <p:nvPr/>
          </p:nvSpPr>
          <p:spPr>
            <a:xfrm>
              <a:off x="6500924" y="1070731"/>
              <a:ext cx="89678" cy="130612"/>
            </a:xfrm>
            <a:custGeom>
              <a:avLst/>
              <a:gdLst/>
              <a:ahLst/>
              <a:cxnLst/>
              <a:rect l="l" t="t" r="r" b="b"/>
              <a:pathLst>
                <a:path w="961" h="1401" extrusionOk="0">
                  <a:moveTo>
                    <a:pt x="542" y="1"/>
                  </a:moveTo>
                  <a:lnTo>
                    <a:pt x="1" y="1256"/>
                  </a:lnTo>
                  <a:lnTo>
                    <a:pt x="138" y="1321"/>
                  </a:lnTo>
                  <a:cubicBezTo>
                    <a:pt x="181" y="1343"/>
                    <a:pt x="232" y="1371"/>
                    <a:pt x="275" y="1400"/>
                  </a:cubicBezTo>
                  <a:lnTo>
                    <a:pt x="960" y="210"/>
                  </a:lnTo>
                  <a:cubicBezTo>
                    <a:pt x="895" y="174"/>
                    <a:pt x="823" y="131"/>
                    <a:pt x="751" y="102"/>
                  </a:cubicBezTo>
                  <a:lnTo>
                    <a:pt x="542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33"/>
            <p:cNvSpPr/>
            <p:nvPr/>
          </p:nvSpPr>
          <p:spPr>
            <a:xfrm>
              <a:off x="6561580" y="1127973"/>
              <a:ext cx="114501" cy="117746"/>
            </a:xfrm>
            <a:custGeom>
              <a:avLst/>
              <a:gdLst/>
              <a:ahLst/>
              <a:cxnLst/>
              <a:rect l="l" t="t" r="r" b="b"/>
              <a:pathLst>
                <a:path w="1227" h="1263" extrusionOk="0">
                  <a:moveTo>
                    <a:pt x="887" y="0"/>
                  </a:moveTo>
                  <a:lnTo>
                    <a:pt x="0" y="1046"/>
                  </a:lnTo>
                  <a:cubicBezTo>
                    <a:pt x="79" y="1111"/>
                    <a:pt x="152" y="1183"/>
                    <a:pt x="224" y="1262"/>
                  </a:cubicBezTo>
                  <a:lnTo>
                    <a:pt x="1226" y="332"/>
                  </a:lnTo>
                  <a:cubicBezTo>
                    <a:pt x="1118" y="209"/>
                    <a:pt x="1003" y="101"/>
                    <a:pt x="887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33"/>
            <p:cNvSpPr/>
            <p:nvPr/>
          </p:nvSpPr>
          <p:spPr>
            <a:xfrm>
              <a:off x="6636887" y="1310792"/>
              <a:ext cx="132697" cy="61996"/>
            </a:xfrm>
            <a:custGeom>
              <a:avLst/>
              <a:gdLst/>
              <a:ahLst/>
              <a:cxnLst/>
              <a:rect l="l" t="t" r="r" b="b"/>
              <a:pathLst>
                <a:path w="1422" h="665" extrusionOk="0">
                  <a:moveTo>
                    <a:pt x="1321" y="1"/>
                  </a:moveTo>
                  <a:lnTo>
                    <a:pt x="1" y="361"/>
                  </a:lnTo>
                  <a:lnTo>
                    <a:pt x="44" y="506"/>
                  </a:lnTo>
                  <a:cubicBezTo>
                    <a:pt x="51" y="556"/>
                    <a:pt x="59" y="614"/>
                    <a:pt x="66" y="664"/>
                  </a:cubicBezTo>
                  <a:lnTo>
                    <a:pt x="1422" y="462"/>
                  </a:lnTo>
                  <a:cubicBezTo>
                    <a:pt x="1407" y="383"/>
                    <a:pt x="1400" y="304"/>
                    <a:pt x="1378" y="232"/>
                  </a:cubicBezTo>
                  <a:lnTo>
                    <a:pt x="132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33"/>
            <p:cNvSpPr/>
            <p:nvPr/>
          </p:nvSpPr>
          <p:spPr>
            <a:xfrm>
              <a:off x="6642953" y="1415020"/>
              <a:ext cx="130645" cy="47826"/>
            </a:xfrm>
            <a:custGeom>
              <a:avLst/>
              <a:gdLst/>
              <a:ahLst/>
              <a:cxnLst/>
              <a:rect l="l" t="t" r="r" b="b"/>
              <a:pathLst>
                <a:path w="1400" h="513" extrusionOk="0">
                  <a:moveTo>
                    <a:pt x="30" y="1"/>
                  </a:moveTo>
                  <a:cubicBezTo>
                    <a:pt x="30" y="109"/>
                    <a:pt x="15" y="210"/>
                    <a:pt x="1" y="311"/>
                  </a:cubicBezTo>
                  <a:lnTo>
                    <a:pt x="1357" y="513"/>
                  </a:lnTo>
                  <a:cubicBezTo>
                    <a:pt x="1378" y="354"/>
                    <a:pt x="1393" y="203"/>
                    <a:pt x="1400" y="44"/>
                  </a:cubicBezTo>
                  <a:lnTo>
                    <a:pt x="3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33"/>
            <p:cNvSpPr/>
            <p:nvPr/>
          </p:nvSpPr>
          <p:spPr>
            <a:xfrm>
              <a:off x="6622143" y="1485687"/>
              <a:ext cx="131951" cy="81388"/>
            </a:xfrm>
            <a:custGeom>
              <a:avLst/>
              <a:gdLst/>
              <a:ahLst/>
              <a:cxnLst/>
              <a:rect l="l" t="t" r="r" b="b"/>
              <a:pathLst>
                <a:path w="1414" h="873" extrusionOk="0">
                  <a:moveTo>
                    <a:pt x="123" y="0"/>
                  </a:moveTo>
                  <a:lnTo>
                    <a:pt x="65" y="144"/>
                  </a:lnTo>
                  <a:cubicBezTo>
                    <a:pt x="51" y="195"/>
                    <a:pt x="22" y="238"/>
                    <a:pt x="0" y="281"/>
                  </a:cubicBezTo>
                  <a:lnTo>
                    <a:pt x="1234" y="873"/>
                  </a:lnTo>
                  <a:cubicBezTo>
                    <a:pt x="1270" y="801"/>
                    <a:pt x="1306" y="736"/>
                    <a:pt x="1335" y="664"/>
                  </a:cubicBezTo>
                  <a:lnTo>
                    <a:pt x="1414" y="440"/>
                  </a:lnTo>
                  <a:lnTo>
                    <a:pt x="123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33"/>
            <p:cNvSpPr/>
            <p:nvPr/>
          </p:nvSpPr>
          <p:spPr>
            <a:xfrm>
              <a:off x="6582390" y="1548895"/>
              <a:ext cx="121219" cy="108983"/>
            </a:xfrm>
            <a:custGeom>
              <a:avLst/>
              <a:gdLst/>
              <a:ahLst/>
              <a:cxnLst/>
              <a:rect l="l" t="t" r="r" b="b"/>
              <a:pathLst>
                <a:path w="1299" h="1169" extrusionOk="0">
                  <a:moveTo>
                    <a:pt x="195" y="0"/>
                  </a:moveTo>
                  <a:lnTo>
                    <a:pt x="102" y="123"/>
                  </a:lnTo>
                  <a:lnTo>
                    <a:pt x="1" y="238"/>
                  </a:lnTo>
                  <a:lnTo>
                    <a:pt x="1003" y="1168"/>
                  </a:lnTo>
                  <a:lnTo>
                    <a:pt x="1155" y="988"/>
                  </a:lnTo>
                  <a:lnTo>
                    <a:pt x="1299" y="801"/>
                  </a:lnTo>
                  <a:lnTo>
                    <a:pt x="195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33"/>
            <p:cNvSpPr/>
            <p:nvPr/>
          </p:nvSpPr>
          <p:spPr>
            <a:xfrm>
              <a:off x="6526586" y="1599238"/>
              <a:ext cx="100316" cy="126510"/>
            </a:xfrm>
            <a:custGeom>
              <a:avLst/>
              <a:gdLst/>
              <a:ahLst/>
              <a:cxnLst/>
              <a:rect l="l" t="t" r="r" b="b"/>
              <a:pathLst>
                <a:path w="1075" h="1357" extrusionOk="0">
                  <a:moveTo>
                    <a:pt x="252" y="1"/>
                  </a:moveTo>
                  <a:cubicBezTo>
                    <a:pt x="209" y="37"/>
                    <a:pt x="173" y="66"/>
                    <a:pt x="130" y="95"/>
                  </a:cubicBezTo>
                  <a:lnTo>
                    <a:pt x="0" y="174"/>
                  </a:lnTo>
                  <a:lnTo>
                    <a:pt x="685" y="1357"/>
                  </a:lnTo>
                  <a:lnTo>
                    <a:pt x="880" y="1234"/>
                  </a:lnTo>
                  <a:cubicBezTo>
                    <a:pt x="952" y="1191"/>
                    <a:pt x="1010" y="1141"/>
                    <a:pt x="1075" y="1097"/>
                  </a:cubicBezTo>
                  <a:lnTo>
                    <a:pt x="252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33"/>
            <p:cNvSpPr/>
            <p:nvPr/>
          </p:nvSpPr>
          <p:spPr>
            <a:xfrm>
              <a:off x="6459957" y="1632893"/>
              <a:ext cx="70735" cy="132570"/>
            </a:xfrm>
            <a:custGeom>
              <a:avLst/>
              <a:gdLst/>
              <a:ahLst/>
              <a:cxnLst/>
              <a:rect l="l" t="t" r="r" b="b"/>
              <a:pathLst>
                <a:path w="758" h="1422" extrusionOk="0">
                  <a:moveTo>
                    <a:pt x="296" y="1"/>
                  </a:moveTo>
                  <a:cubicBezTo>
                    <a:pt x="195" y="37"/>
                    <a:pt x="101" y="73"/>
                    <a:pt x="0" y="94"/>
                  </a:cubicBezTo>
                  <a:lnTo>
                    <a:pt x="303" y="1421"/>
                  </a:lnTo>
                  <a:cubicBezTo>
                    <a:pt x="454" y="1393"/>
                    <a:pt x="606" y="1342"/>
                    <a:pt x="757" y="1292"/>
                  </a:cubicBezTo>
                  <a:lnTo>
                    <a:pt x="296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33"/>
            <p:cNvSpPr/>
            <p:nvPr/>
          </p:nvSpPr>
          <p:spPr>
            <a:xfrm>
              <a:off x="6379145" y="1646318"/>
              <a:ext cx="43859" cy="128188"/>
            </a:xfrm>
            <a:custGeom>
              <a:avLst/>
              <a:gdLst/>
              <a:ahLst/>
              <a:cxnLst/>
              <a:rect l="l" t="t" r="r" b="b"/>
              <a:pathLst>
                <a:path w="470" h="1375" extrusionOk="0">
                  <a:moveTo>
                    <a:pt x="102" y="1"/>
                  </a:moveTo>
                  <a:lnTo>
                    <a:pt x="1" y="1364"/>
                  </a:lnTo>
                  <a:cubicBezTo>
                    <a:pt x="113" y="1369"/>
                    <a:pt x="221" y="1374"/>
                    <a:pt x="331" y="1374"/>
                  </a:cubicBezTo>
                  <a:cubicBezTo>
                    <a:pt x="377" y="1374"/>
                    <a:pt x="423" y="1373"/>
                    <a:pt x="469" y="1371"/>
                  </a:cubicBezTo>
                  <a:lnTo>
                    <a:pt x="412" y="1"/>
                  </a:lnTo>
                  <a:cubicBezTo>
                    <a:pt x="361" y="4"/>
                    <a:pt x="309" y="6"/>
                    <a:pt x="257" y="6"/>
                  </a:cubicBezTo>
                  <a:cubicBezTo>
                    <a:pt x="204" y="6"/>
                    <a:pt x="152" y="4"/>
                    <a:pt x="10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33"/>
            <p:cNvSpPr/>
            <p:nvPr/>
          </p:nvSpPr>
          <p:spPr>
            <a:xfrm>
              <a:off x="6272109" y="1630842"/>
              <a:ext cx="74187" cy="131917"/>
            </a:xfrm>
            <a:custGeom>
              <a:avLst/>
              <a:gdLst/>
              <a:ahLst/>
              <a:cxnLst/>
              <a:rect l="l" t="t" r="r" b="b"/>
              <a:pathLst>
                <a:path w="795" h="1415" extrusionOk="0">
                  <a:moveTo>
                    <a:pt x="506" y="1"/>
                  </a:moveTo>
                  <a:lnTo>
                    <a:pt x="1" y="1270"/>
                  </a:lnTo>
                  <a:cubicBezTo>
                    <a:pt x="145" y="1328"/>
                    <a:pt x="296" y="1379"/>
                    <a:pt x="448" y="1415"/>
                  </a:cubicBezTo>
                  <a:lnTo>
                    <a:pt x="794" y="95"/>
                  </a:lnTo>
                  <a:cubicBezTo>
                    <a:pt x="693" y="66"/>
                    <a:pt x="599" y="37"/>
                    <a:pt x="506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33"/>
            <p:cNvSpPr/>
            <p:nvPr/>
          </p:nvSpPr>
          <p:spPr>
            <a:xfrm>
              <a:off x="6177205" y="1595229"/>
              <a:ext cx="103769" cy="125205"/>
            </a:xfrm>
            <a:custGeom>
              <a:avLst/>
              <a:gdLst/>
              <a:ahLst/>
              <a:cxnLst/>
              <a:rect l="l" t="t" r="r" b="b"/>
              <a:pathLst>
                <a:path w="1112" h="1343" extrusionOk="0">
                  <a:moveTo>
                    <a:pt x="859" y="1"/>
                  </a:moveTo>
                  <a:lnTo>
                    <a:pt x="1" y="1068"/>
                  </a:lnTo>
                  <a:cubicBezTo>
                    <a:pt x="123" y="1169"/>
                    <a:pt x="253" y="1256"/>
                    <a:pt x="390" y="1342"/>
                  </a:cubicBezTo>
                  <a:lnTo>
                    <a:pt x="1112" y="174"/>
                  </a:lnTo>
                  <a:cubicBezTo>
                    <a:pt x="1018" y="123"/>
                    <a:pt x="938" y="66"/>
                    <a:pt x="859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33"/>
            <p:cNvSpPr/>
            <p:nvPr/>
          </p:nvSpPr>
          <p:spPr>
            <a:xfrm>
              <a:off x="6103205" y="1542835"/>
              <a:ext cx="123272" cy="106932"/>
            </a:xfrm>
            <a:custGeom>
              <a:avLst/>
              <a:gdLst/>
              <a:ahLst/>
              <a:cxnLst/>
              <a:rect l="l" t="t" r="r" b="b"/>
              <a:pathLst>
                <a:path w="1321" h="1147" extrusionOk="0">
                  <a:moveTo>
                    <a:pt x="1126" y="0"/>
                  </a:moveTo>
                  <a:lnTo>
                    <a:pt x="0" y="772"/>
                  </a:lnTo>
                  <a:lnTo>
                    <a:pt x="137" y="959"/>
                  </a:lnTo>
                  <a:lnTo>
                    <a:pt x="210" y="1053"/>
                  </a:lnTo>
                  <a:lnTo>
                    <a:pt x="289" y="1147"/>
                  </a:lnTo>
                  <a:lnTo>
                    <a:pt x="1320" y="245"/>
                  </a:lnTo>
                  <a:lnTo>
                    <a:pt x="1263" y="188"/>
                  </a:lnTo>
                  <a:lnTo>
                    <a:pt x="1219" y="123"/>
                  </a:lnTo>
                  <a:lnTo>
                    <a:pt x="1126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33"/>
            <p:cNvSpPr/>
            <p:nvPr/>
          </p:nvSpPr>
          <p:spPr>
            <a:xfrm>
              <a:off x="6055426" y="1478881"/>
              <a:ext cx="131951" cy="78777"/>
            </a:xfrm>
            <a:custGeom>
              <a:avLst/>
              <a:gdLst/>
              <a:ahLst/>
              <a:cxnLst/>
              <a:rect l="l" t="t" r="r" b="b"/>
              <a:pathLst>
                <a:path w="1414" h="845" extrusionOk="0">
                  <a:moveTo>
                    <a:pt x="1306" y="1"/>
                  </a:moveTo>
                  <a:lnTo>
                    <a:pt x="0" y="405"/>
                  </a:lnTo>
                  <a:cubicBezTo>
                    <a:pt x="51" y="549"/>
                    <a:pt x="101" y="701"/>
                    <a:pt x="166" y="845"/>
                  </a:cubicBezTo>
                  <a:lnTo>
                    <a:pt x="1414" y="282"/>
                  </a:lnTo>
                  <a:cubicBezTo>
                    <a:pt x="1371" y="196"/>
                    <a:pt x="1342" y="95"/>
                    <a:pt x="1306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33"/>
            <p:cNvSpPr/>
            <p:nvPr/>
          </p:nvSpPr>
          <p:spPr>
            <a:xfrm>
              <a:off x="6039282" y="1408308"/>
              <a:ext cx="129338" cy="43817"/>
            </a:xfrm>
            <a:custGeom>
              <a:avLst/>
              <a:gdLst/>
              <a:ahLst/>
              <a:cxnLst/>
              <a:rect l="l" t="t" r="r" b="b"/>
              <a:pathLst>
                <a:path w="1386" h="470" extrusionOk="0">
                  <a:moveTo>
                    <a:pt x="0" y="1"/>
                  </a:moveTo>
                  <a:cubicBezTo>
                    <a:pt x="7" y="152"/>
                    <a:pt x="7" y="311"/>
                    <a:pt x="29" y="469"/>
                  </a:cubicBezTo>
                  <a:lnTo>
                    <a:pt x="1385" y="304"/>
                  </a:lnTo>
                  <a:cubicBezTo>
                    <a:pt x="1371" y="203"/>
                    <a:pt x="1378" y="102"/>
                    <a:pt x="1363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33"/>
            <p:cNvSpPr/>
            <p:nvPr/>
          </p:nvSpPr>
          <p:spPr>
            <a:xfrm>
              <a:off x="6608612" y="1210666"/>
              <a:ext cx="128685" cy="93507"/>
            </a:xfrm>
            <a:custGeom>
              <a:avLst/>
              <a:gdLst/>
              <a:ahLst/>
              <a:cxnLst/>
              <a:rect l="l" t="t" r="r" b="b"/>
              <a:pathLst>
                <a:path w="1379" h="1003" extrusionOk="0">
                  <a:moveTo>
                    <a:pt x="1155" y="0"/>
                  </a:moveTo>
                  <a:lnTo>
                    <a:pt x="1" y="736"/>
                  </a:lnTo>
                  <a:lnTo>
                    <a:pt x="80" y="866"/>
                  </a:lnTo>
                  <a:cubicBezTo>
                    <a:pt x="102" y="909"/>
                    <a:pt x="131" y="959"/>
                    <a:pt x="145" y="1003"/>
                  </a:cubicBezTo>
                  <a:lnTo>
                    <a:pt x="1379" y="411"/>
                  </a:lnTo>
                  <a:cubicBezTo>
                    <a:pt x="1342" y="339"/>
                    <a:pt x="1314" y="267"/>
                    <a:pt x="1278" y="202"/>
                  </a:cubicBezTo>
                  <a:lnTo>
                    <a:pt x="1155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1" name="Google Shape;951;p33"/>
          <p:cNvSpPr txBox="1"/>
          <p:nvPr/>
        </p:nvSpPr>
        <p:spPr>
          <a:xfrm>
            <a:off x="1114592" y="2120038"/>
            <a:ext cx="731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10%</a:t>
            </a:r>
            <a:endParaRPr sz="2400" b="1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952" name="Google Shape;952;p33"/>
          <p:cNvSpPr txBox="1"/>
          <p:nvPr/>
        </p:nvSpPr>
        <p:spPr>
          <a:xfrm>
            <a:off x="1114167" y="3586513"/>
            <a:ext cx="731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50%</a:t>
            </a:r>
            <a:endParaRPr sz="2400" b="1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953" name="Google Shape;953;p33"/>
          <p:cNvSpPr txBox="1"/>
          <p:nvPr/>
        </p:nvSpPr>
        <p:spPr>
          <a:xfrm>
            <a:off x="5011292" y="2120038"/>
            <a:ext cx="731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25%</a:t>
            </a:r>
            <a:endParaRPr sz="2400" b="1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954" name="Google Shape;954;p33"/>
          <p:cNvSpPr txBox="1"/>
          <p:nvPr/>
        </p:nvSpPr>
        <p:spPr>
          <a:xfrm>
            <a:off x="5011717" y="3586513"/>
            <a:ext cx="731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75%</a:t>
            </a:r>
            <a:endParaRPr sz="2400" b="1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955" name="Google Shape;955;p33"/>
          <p:cNvSpPr/>
          <p:nvPr/>
        </p:nvSpPr>
        <p:spPr>
          <a:xfrm>
            <a:off x="4685949" y="1651313"/>
            <a:ext cx="1394700" cy="1394700"/>
          </a:xfrm>
          <a:prstGeom prst="blockArc">
            <a:avLst>
              <a:gd name="adj1" fmla="val 16194309"/>
              <a:gd name="adj2" fmla="val 16375"/>
              <a:gd name="adj3" fmla="val 9764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6" name="Google Shape;956;p33"/>
          <p:cNvSpPr/>
          <p:nvPr/>
        </p:nvSpPr>
        <p:spPr>
          <a:xfrm>
            <a:off x="4685913" y="3117763"/>
            <a:ext cx="1394700" cy="1394700"/>
          </a:xfrm>
          <a:prstGeom prst="blockArc">
            <a:avLst>
              <a:gd name="adj1" fmla="val 16194340"/>
              <a:gd name="adj2" fmla="val 10277597"/>
              <a:gd name="adj3" fmla="val 9776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7" name="Google Shape;957;p33"/>
          <p:cNvSpPr/>
          <p:nvPr/>
        </p:nvSpPr>
        <p:spPr>
          <a:xfrm>
            <a:off x="783363" y="1643563"/>
            <a:ext cx="1394700" cy="1394700"/>
          </a:xfrm>
          <a:prstGeom prst="blockArc">
            <a:avLst>
              <a:gd name="adj1" fmla="val 16196372"/>
              <a:gd name="adj2" fmla="val 17549245"/>
              <a:gd name="adj3" fmla="val 11099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8" name="Google Shape;958;p33"/>
          <p:cNvSpPr/>
          <p:nvPr/>
        </p:nvSpPr>
        <p:spPr>
          <a:xfrm>
            <a:off x="783374" y="3117763"/>
            <a:ext cx="1394700" cy="1394700"/>
          </a:xfrm>
          <a:prstGeom prst="blockArc">
            <a:avLst>
              <a:gd name="adj1" fmla="val 16160265"/>
              <a:gd name="adj2" fmla="val 5399071"/>
              <a:gd name="adj3" fmla="val 10086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Google Shape;963;p34"/>
          <p:cNvSpPr txBox="1">
            <a:spLocks noGrp="1"/>
          </p:cNvSpPr>
          <p:nvPr>
            <p:ph type="title"/>
          </p:nvPr>
        </p:nvSpPr>
        <p:spPr>
          <a:xfrm>
            <a:off x="7201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 TECH AGENCY INFOGRAPHICS</a:t>
            </a:r>
            <a:endParaRPr/>
          </a:p>
        </p:txBody>
      </p:sp>
      <p:sp>
        <p:nvSpPr>
          <p:cNvPr id="964" name="Google Shape;964;p34"/>
          <p:cNvSpPr txBox="1"/>
          <p:nvPr/>
        </p:nvSpPr>
        <p:spPr>
          <a:xfrm>
            <a:off x="3402450" y="2594817"/>
            <a:ext cx="23391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TYPES OF AIs</a:t>
            </a:r>
            <a:endParaRPr sz="2400" b="1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grpSp>
        <p:nvGrpSpPr>
          <p:cNvPr id="965" name="Google Shape;965;p34"/>
          <p:cNvGrpSpPr/>
          <p:nvPr/>
        </p:nvGrpSpPr>
        <p:grpSpPr>
          <a:xfrm>
            <a:off x="4369277" y="3052189"/>
            <a:ext cx="405446" cy="457217"/>
            <a:chOff x="2206122" y="3360748"/>
            <a:chExt cx="308183" cy="347561"/>
          </a:xfrm>
        </p:grpSpPr>
        <p:sp>
          <p:nvSpPr>
            <p:cNvPr id="966" name="Google Shape;966;p34"/>
            <p:cNvSpPr/>
            <p:nvPr/>
          </p:nvSpPr>
          <p:spPr>
            <a:xfrm>
              <a:off x="2206122" y="3543859"/>
              <a:ext cx="199932" cy="164451"/>
            </a:xfrm>
            <a:custGeom>
              <a:avLst/>
              <a:gdLst/>
              <a:ahLst/>
              <a:cxnLst/>
              <a:rect l="l" t="t" r="r" b="b"/>
              <a:pathLst>
                <a:path w="6311" h="5191" extrusionOk="0">
                  <a:moveTo>
                    <a:pt x="289" y="1"/>
                  </a:moveTo>
                  <a:cubicBezTo>
                    <a:pt x="219" y="1"/>
                    <a:pt x="162" y="52"/>
                    <a:pt x="143" y="118"/>
                  </a:cubicBezTo>
                  <a:cubicBezTo>
                    <a:pt x="48" y="476"/>
                    <a:pt x="0" y="845"/>
                    <a:pt x="0" y="1214"/>
                  </a:cubicBezTo>
                  <a:cubicBezTo>
                    <a:pt x="0" y="3405"/>
                    <a:pt x="1786" y="5191"/>
                    <a:pt x="3977" y="5191"/>
                  </a:cubicBezTo>
                  <a:cubicBezTo>
                    <a:pt x="4787" y="5191"/>
                    <a:pt x="5584" y="4941"/>
                    <a:pt x="6251" y="4476"/>
                  </a:cubicBezTo>
                  <a:cubicBezTo>
                    <a:pt x="6275" y="4429"/>
                    <a:pt x="6311" y="4321"/>
                    <a:pt x="6251" y="4250"/>
                  </a:cubicBezTo>
                  <a:cubicBezTo>
                    <a:pt x="6221" y="4204"/>
                    <a:pt x="6166" y="4183"/>
                    <a:pt x="6111" y="4183"/>
                  </a:cubicBezTo>
                  <a:cubicBezTo>
                    <a:pt x="6081" y="4183"/>
                    <a:pt x="6050" y="4189"/>
                    <a:pt x="6025" y="4202"/>
                  </a:cubicBezTo>
                  <a:cubicBezTo>
                    <a:pt x="5418" y="4643"/>
                    <a:pt x="4691" y="4857"/>
                    <a:pt x="3941" y="4857"/>
                  </a:cubicBezTo>
                  <a:cubicBezTo>
                    <a:pt x="1929" y="4857"/>
                    <a:pt x="298" y="3226"/>
                    <a:pt x="298" y="1214"/>
                  </a:cubicBezTo>
                  <a:cubicBezTo>
                    <a:pt x="298" y="869"/>
                    <a:pt x="346" y="535"/>
                    <a:pt x="441" y="202"/>
                  </a:cubicBezTo>
                  <a:cubicBezTo>
                    <a:pt x="477" y="118"/>
                    <a:pt x="417" y="23"/>
                    <a:pt x="346" y="11"/>
                  </a:cubicBezTo>
                  <a:cubicBezTo>
                    <a:pt x="326" y="4"/>
                    <a:pt x="307" y="1"/>
                    <a:pt x="2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34"/>
            <p:cNvSpPr/>
            <p:nvPr/>
          </p:nvSpPr>
          <p:spPr>
            <a:xfrm>
              <a:off x="2216291" y="3360748"/>
              <a:ext cx="298014" cy="312872"/>
            </a:xfrm>
            <a:custGeom>
              <a:avLst/>
              <a:gdLst/>
              <a:ahLst/>
              <a:cxnLst/>
              <a:rect l="l" t="t" r="r" b="b"/>
              <a:pathLst>
                <a:path w="9407" h="9876" extrusionOk="0">
                  <a:moveTo>
                    <a:pt x="6830" y="0"/>
                  </a:moveTo>
                  <a:cubicBezTo>
                    <a:pt x="6032" y="0"/>
                    <a:pt x="5248" y="384"/>
                    <a:pt x="4763" y="1100"/>
                  </a:cubicBezTo>
                  <a:cubicBezTo>
                    <a:pt x="4632" y="1315"/>
                    <a:pt x="4513" y="1529"/>
                    <a:pt x="4454" y="1791"/>
                  </a:cubicBezTo>
                  <a:cubicBezTo>
                    <a:pt x="4418" y="1874"/>
                    <a:pt x="4478" y="1969"/>
                    <a:pt x="4561" y="1981"/>
                  </a:cubicBezTo>
                  <a:cubicBezTo>
                    <a:pt x="4574" y="1985"/>
                    <a:pt x="4587" y="1987"/>
                    <a:pt x="4600" y="1987"/>
                  </a:cubicBezTo>
                  <a:cubicBezTo>
                    <a:pt x="4671" y="1987"/>
                    <a:pt x="4741" y="1935"/>
                    <a:pt x="4751" y="1874"/>
                  </a:cubicBezTo>
                  <a:cubicBezTo>
                    <a:pt x="4811" y="1672"/>
                    <a:pt x="4894" y="1469"/>
                    <a:pt x="5037" y="1279"/>
                  </a:cubicBezTo>
                  <a:cubicBezTo>
                    <a:pt x="5455" y="652"/>
                    <a:pt x="6135" y="315"/>
                    <a:pt x="6830" y="315"/>
                  </a:cubicBezTo>
                  <a:cubicBezTo>
                    <a:pt x="7244" y="315"/>
                    <a:pt x="7664" y="435"/>
                    <a:pt x="8037" y="684"/>
                  </a:cubicBezTo>
                  <a:cubicBezTo>
                    <a:pt x="8514" y="1017"/>
                    <a:pt x="8847" y="1481"/>
                    <a:pt x="8966" y="2065"/>
                  </a:cubicBezTo>
                  <a:cubicBezTo>
                    <a:pt x="9085" y="2636"/>
                    <a:pt x="8966" y="3220"/>
                    <a:pt x="8633" y="3684"/>
                  </a:cubicBezTo>
                  <a:cubicBezTo>
                    <a:pt x="8230" y="4289"/>
                    <a:pt x="7574" y="4641"/>
                    <a:pt x="6873" y="4641"/>
                  </a:cubicBezTo>
                  <a:cubicBezTo>
                    <a:pt x="6829" y="4641"/>
                    <a:pt x="6784" y="4639"/>
                    <a:pt x="6740" y="4636"/>
                  </a:cubicBezTo>
                  <a:lnTo>
                    <a:pt x="6716" y="4636"/>
                  </a:lnTo>
                  <a:cubicBezTo>
                    <a:pt x="6549" y="4625"/>
                    <a:pt x="6406" y="4613"/>
                    <a:pt x="6240" y="4565"/>
                  </a:cubicBezTo>
                  <a:cubicBezTo>
                    <a:pt x="6220" y="4560"/>
                    <a:pt x="6204" y="4557"/>
                    <a:pt x="6189" y="4557"/>
                  </a:cubicBezTo>
                  <a:cubicBezTo>
                    <a:pt x="6168" y="4557"/>
                    <a:pt x="6148" y="4563"/>
                    <a:pt x="6121" y="4577"/>
                  </a:cubicBezTo>
                  <a:lnTo>
                    <a:pt x="5120" y="5053"/>
                  </a:lnTo>
                  <a:lnTo>
                    <a:pt x="5168" y="3958"/>
                  </a:lnTo>
                  <a:cubicBezTo>
                    <a:pt x="5168" y="3910"/>
                    <a:pt x="5156" y="3886"/>
                    <a:pt x="5144" y="3851"/>
                  </a:cubicBezTo>
                  <a:cubicBezTo>
                    <a:pt x="4823" y="3470"/>
                    <a:pt x="4668" y="2993"/>
                    <a:pt x="4680" y="2481"/>
                  </a:cubicBezTo>
                  <a:cubicBezTo>
                    <a:pt x="4680" y="2398"/>
                    <a:pt x="4608" y="2315"/>
                    <a:pt x="4513" y="2315"/>
                  </a:cubicBezTo>
                  <a:cubicBezTo>
                    <a:pt x="4418" y="2315"/>
                    <a:pt x="4347" y="2398"/>
                    <a:pt x="4347" y="2481"/>
                  </a:cubicBezTo>
                  <a:cubicBezTo>
                    <a:pt x="4347" y="2708"/>
                    <a:pt x="4382" y="2934"/>
                    <a:pt x="4442" y="3136"/>
                  </a:cubicBezTo>
                  <a:cubicBezTo>
                    <a:pt x="4168" y="3077"/>
                    <a:pt x="3894" y="3053"/>
                    <a:pt x="3620" y="3053"/>
                  </a:cubicBezTo>
                  <a:cubicBezTo>
                    <a:pt x="2858" y="3053"/>
                    <a:pt x="2132" y="3255"/>
                    <a:pt x="1489" y="3660"/>
                  </a:cubicBezTo>
                  <a:cubicBezTo>
                    <a:pt x="882" y="4041"/>
                    <a:pt x="370" y="4601"/>
                    <a:pt x="48" y="5256"/>
                  </a:cubicBezTo>
                  <a:cubicBezTo>
                    <a:pt x="1" y="5327"/>
                    <a:pt x="48" y="5434"/>
                    <a:pt x="120" y="5458"/>
                  </a:cubicBezTo>
                  <a:cubicBezTo>
                    <a:pt x="156" y="5470"/>
                    <a:pt x="167" y="5470"/>
                    <a:pt x="191" y="5470"/>
                  </a:cubicBezTo>
                  <a:cubicBezTo>
                    <a:pt x="251" y="5470"/>
                    <a:pt x="322" y="5446"/>
                    <a:pt x="346" y="5387"/>
                  </a:cubicBezTo>
                  <a:cubicBezTo>
                    <a:pt x="965" y="4136"/>
                    <a:pt x="2227" y="3362"/>
                    <a:pt x="3620" y="3362"/>
                  </a:cubicBezTo>
                  <a:cubicBezTo>
                    <a:pt x="3942" y="3362"/>
                    <a:pt x="4263" y="3410"/>
                    <a:pt x="4573" y="3482"/>
                  </a:cubicBezTo>
                  <a:cubicBezTo>
                    <a:pt x="4644" y="3660"/>
                    <a:pt x="4751" y="3827"/>
                    <a:pt x="4859" y="3970"/>
                  </a:cubicBezTo>
                  <a:lnTo>
                    <a:pt x="4799" y="5279"/>
                  </a:lnTo>
                  <a:cubicBezTo>
                    <a:pt x="4799" y="5339"/>
                    <a:pt x="4823" y="5387"/>
                    <a:pt x="4870" y="5410"/>
                  </a:cubicBezTo>
                  <a:cubicBezTo>
                    <a:pt x="4894" y="5434"/>
                    <a:pt x="4930" y="5446"/>
                    <a:pt x="4954" y="5446"/>
                  </a:cubicBezTo>
                  <a:cubicBezTo>
                    <a:pt x="4989" y="5446"/>
                    <a:pt x="5001" y="5446"/>
                    <a:pt x="5037" y="5434"/>
                  </a:cubicBezTo>
                  <a:lnTo>
                    <a:pt x="6228" y="4875"/>
                  </a:lnTo>
                  <a:cubicBezTo>
                    <a:pt x="6359" y="4910"/>
                    <a:pt x="6502" y="4934"/>
                    <a:pt x="6644" y="4958"/>
                  </a:cubicBezTo>
                  <a:cubicBezTo>
                    <a:pt x="7061" y="5565"/>
                    <a:pt x="7264" y="6268"/>
                    <a:pt x="7264" y="7006"/>
                  </a:cubicBezTo>
                  <a:cubicBezTo>
                    <a:pt x="7264" y="7994"/>
                    <a:pt x="6883" y="8911"/>
                    <a:pt x="6180" y="9613"/>
                  </a:cubicBezTo>
                  <a:cubicBezTo>
                    <a:pt x="6121" y="9673"/>
                    <a:pt x="6121" y="9780"/>
                    <a:pt x="6180" y="9839"/>
                  </a:cubicBezTo>
                  <a:cubicBezTo>
                    <a:pt x="6204" y="9863"/>
                    <a:pt x="6252" y="9875"/>
                    <a:pt x="6299" y="9875"/>
                  </a:cubicBezTo>
                  <a:cubicBezTo>
                    <a:pt x="6347" y="9875"/>
                    <a:pt x="6371" y="9863"/>
                    <a:pt x="6418" y="9839"/>
                  </a:cubicBezTo>
                  <a:cubicBezTo>
                    <a:pt x="7192" y="9077"/>
                    <a:pt x="7609" y="8077"/>
                    <a:pt x="7609" y="7006"/>
                  </a:cubicBezTo>
                  <a:cubicBezTo>
                    <a:pt x="7609" y="6279"/>
                    <a:pt x="7418" y="5577"/>
                    <a:pt x="7037" y="4958"/>
                  </a:cubicBezTo>
                  <a:cubicBezTo>
                    <a:pt x="7787" y="4898"/>
                    <a:pt x="8490" y="4505"/>
                    <a:pt x="8930" y="3851"/>
                  </a:cubicBezTo>
                  <a:cubicBezTo>
                    <a:pt x="9276" y="3303"/>
                    <a:pt x="9407" y="2648"/>
                    <a:pt x="9276" y="1993"/>
                  </a:cubicBezTo>
                  <a:cubicBezTo>
                    <a:pt x="9145" y="1338"/>
                    <a:pt x="8776" y="791"/>
                    <a:pt x="8216" y="422"/>
                  </a:cubicBezTo>
                  <a:cubicBezTo>
                    <a:pt x="7789" y="137"/>
                    <a:pt x="7307" y="0"/>
                    <a:pt x="68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34"/>
            <p:cNvSpPr/>
            <p:nvPr/>
          </p:nvSpPr>
          <p:spPr>
            <a:xfrm>
              <a:off x="2392812" y="3401615"/>
              <a:ext cx="83033" cy="80372"/>
            </a:xfrm>
            <a:custGeom>
              <a:avLst/>
              <a:gdLst/>
              <a:ahLst/>
              <a:cxnLst/>
              <a:rect l="l" t="t" r="r" b="b"/>
              <a:pathLst>
                <a:path w="2621" h="2537" extrusionOk="0">
                  <a:moveTo>
                    <a:pt x="1608" y="334"/>
                  </a:moveTo>
                  <a:cubicBezTo>
                    <a:pt x="1775" y="334"/>
                    <a:pt x="1918" y="394"/>
                    <a:pt x="2037" y="513"/>
                  </a:cubicBezTo>
                  <a:cubicBezTo>
                    <a:pt x="2275" y="739"/>
                    <a:pt x="2275" y="1132"/>
                    <a:pt x="2037" y="1370"/>
                  </a:cubicBezTo>
                  <a:cubicBezTo>
                    <a:pt x="1918" y="1489"/>
                    <a:pt x="1763" y="1549"/>
                    <a:pt x="1608" y="1549"/>
                  </a:cubicBezTo>
                  <a:cubicBezTo>
                    <a:pt x="1453" y="1549"/>
                    <a:pt x="1299" y="1489"/>
                    <a:pt x="1180" y="1370"/>
                  </a:cubicBezTo>
                  <a:cubicBezTo>
                    <a:pt x="941" y="1132"/>
                    <a:pt x="941" y="751"/>
                    <a:pt x="1180" y="513"/>
                  </a:cubicBezTo>
                  <a:cubicBezTo>
                    <a:pt x="1299" y="394"/>
                    <a:pt x="1442" y="334"/>
                    <a:pt x="1608" y="334"/>
                  </a:cubicBezTo>
                  <a:close/>
                  <a:moveTo>
                    <a:pt x="1608" y="1"/>
                  </a:moveTo>
                  <a:cubicBezTo>
                    <a:pt x="1358" y="1"/>
                    <a:pt x="1120" y="108"/>
                    <a:pt x="953" y="275"/>
                  </a:cubicBezTo>
                  <a:cubicBezTo>
                    <a:pt x="620" y="596"/>
                    <a:pt x="596" y="1108"/>
                    <a:pt x="846" y="1477"/>
                  </a:cubicBezTo>
                  <a:lnTo>
                    <a:pt x="60" y="2263"/>
                  </a:lnTo>
                  <a:cubicBezTo>
                    <a:pt x="1" y="2322"/>
                    <a:pt x="1" y="2430"/>
                    <a:pt x="60" y="2489"/>
                  </a:cubicBezTo>
                  <a:cubicBezTo>
                    <a:pt x="84" y="2525"/>
                    <a:pt x="132" y="2537"/>
                    <a:pt x="179" y="2537"/>
                  </a:cubicBezTo>
                  <a:cubicBezTo>
                    <a:pt x="227" y="2537"/>
                    <a:pt x="263" y="2525"/>
                    <a:pt x="299" y="2489"/>
                  </a:cubicBezTo>
                  <a:lnTo>
                    <a:pt x="1084" y="1703"/>
                  </a:lnTo>
                  <a:cubicBezTo>
                    <a:pt x="1251" y="1822"/>
                    <a:pt x="1430" y="1870"/>
                    <a:pt x="1620" y="1870"/>
                  </a:cubicBezTo>
                  <a:cubicBezTo>
                    <a:pt x="1858" y="1870"/>
                    <a:pt x="2096" y="1775"/>
                    <a:pt x="2275" y="1596"/>
                  </a:cubicBezTo>
                  <a:cubicBezTo>
                    <a:pt x="2620" y="1227"/>
                    <a:pt x="2620" y="644"/>
                    <a:pt x="2263" y="275"/>
                  </a:cubicBezTo>
                  <a:cubicBezTo>
                    <a:pt x="2084" y="96"/>
                    <a:pt x="1846" y="1"/>
                    <a:pt x="16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34"/>
            <p:cNvSpPr/>
            <p:nvPr/>
          </p:nvSpPr>
          <p:spPr>
            <a:xfrm>
              <a:off x="2229502" y="3535147"/>
              <a:ext cx="201833" cy="94723"/>
            </a:xfrm>
            <a:custGeom>
              <a:avLst/>
              <a:gdLst/>
              <a:ahLst/>
              <a:cxnLst/>
              <a:rect l="l" t="t" r="r" b="b"/>
              <a:pathLst>
                <a:path w="6371" h="2990" extrusionOk="0">
                  <a:moveTo>
                    <a:pt x="3191" y="310"/>
                  </a:moveTo>
                  <a:cubicBezTo>
                    <a:pt x="3477" y="310"/>
                    <a:pt x="3751" y="346"/>
                    <a:pt x="4025" y="393"/>
                  </a:cubicBezTo>
                  <a:cubicBezTo>
                    <a:pt x="4191" y="584"/>
                    <a:pt x="4275" y="834"/>
                    <a:pt x="4275" y="1084"/>
                  </a:cubicBezTo>
                  <a:cubicBezTo>
                    <a:pt x="4275" y="1703"/>
                    <a:pt x="3787" y="2191"/>
                    <a:pt x="3179" y="2191"/>
                  </a:cubicBezTo>
                  <a:cubicBezTo>
                    <a:pt x="2560" y="2191"/>
                    <a:pt x="2072" y="1703"/>
                    <a:pt x="2072" y="1084"/>
                  </a:cubicBezTo>
                  <a:cubicBezTo>
                    <a:pt x="2108" y="846"/>
                    <a:pt x="2191" y="596"/>
                    <a:pt x="2358" y="393"/>
                  </a:cubicBezTo>
                  <a:cubicBezTo>
                    <a:pt x="2620" y="346"/>
                    <a:pt x="2906" y="310"/>
                    <a:pt x="3191" y="310"/>
                  </a:cubicBezTo>
                  <a:close/>
                  <a:moveTo>
                    <a:pt x="1905" y="489"/>
                  </a:moveTo>
                  <a:lnTo>
                    <a:pt x="1905" y="489"/>
                  </a:lnTo>
                  <a:cubicBezTo>
                    <a:pt x="1822" y="691"/>
                    <a:pt x="1775" y="894"/>
                    <a:pt x="1775" y="1108"/>
                  </a:cubicBezTo>
                  <a:cubicBezTo>
                    <a:pt x="1775" y="1894"/>
                    <a:pt x="2417" y="2513"/>
                    <a:pt x="3191" y="2513"/>
                  </a:cubicBezTo>
                  <a:cubicBezTo>
                    <a:pt x="3965" y="2513"/>
                    <a:pt x="4608" y="1882"/>
                    <a:pt x="4608" y="1108"/>
                  </a:cubicBezTo>
                  <a:cubicBezTo>
                    <a:pt x="4608" y="894"/>
                    <a:pt x="4561" y="691"/>
                    <a:pt x="4465" y="489"/>
                  </a:cubicBezTo>
                  <a:lnTo>
                    <a:pt x="4465" y="489"/>
                  </a:lnTo>
                  <a:cubicBezTo>
                    <a:pt x="5180" y="691"/>
                    <a:pt x="5751" y="1060"/>
                    <a:pt x="6001" y="1489"/>
                  </a:cubicBezTo>
                  <a:cubicBezTo>
                    <a:pt x="5620" y="2191"/>
                    <a:pt x="4465" y="2668"/>
                    <a:pt x="3203" y="2668"/>
                  </a:cubicBezTo>
                  <a:cubicBezTo>
                    <a:pt x="1929" y="2668"/>
                    <a:pt x="798" y="2191"/>
                    <a:pt x="381" y="1489"/>
                  </a:cubicBezTo>
                  <a:cubicBezTo>
                    <a:pt x="632" y="1060"/>
                    <a:pt x="1191" y="691"/>
                    <a:pt x="1905" y="489"/>
                  </a:cubicBezTo>
                  <a:close/>
                  <a:moveTo>
                    <a:pt x="3191" y="1"/>
                  </a:moveTo>
                  <a:cubicBezTo>
                    <a:pt x="2858" y="1"/>
                    <a:pt x="2548" y="36"/>
                    <a:pt x="2239" y="96"/>
                  </a:cubicBezTo>
                  <a:cubicBezTo>
                    <a:pt x="1179" y="286"/>
                    <a:pt x="358" y="786"/>
                    <a:pt x="36" y="1429"/>
                  </a:cubicBezTo>
                  <a:cubicBezTo>
                    <a:pt x="0" y="1477"/>
                    <a:pt x="0" y="1536"/>
                    <a:pt x="36" y="1584"/>
                  </a:cubicBezTo>
                  <a:cubicBezTo>
                    <a:pt x="465" y="2429"/>
                    <a:pt x="1727" y="2989"/>
                    <a:pt x="3191" y="2989"/>
                  </a:cubicBezTo>
                  <a:cubicBezTo>
                    <a:pt x="4644" y="2989"/>
                    <a:pt x="5918" y="2429"/>
                    <a:pt x="6347" y="1584"/>
                  </a:cubicBezTo>
                  <a:cubicBezTo>
                    <a:pt x="6370" y="1525"/>
                    <a:pt x="6370" y="1477"/>
                    <a:pt x="6347" y="1429"/>
                  </a:cubicBezTo>
                  <a:cubicBezTo>
                    <a:pt x="6013" y="786"/>
                    <a:pt x="5204" y="286"/>
                    <a:pt x="4144" y="96"/>
                  </a:cubicBezTo>
                  <a:cubicBezTo>
                    <a:pt x="3822" y="36"/>
                    <a:pt x="3513" y="1"/>
                    <a:pt x="31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34"/>
            <p:cNvSpPr/>
            <p:nvPr/>
          </p:nvSpPr>
          <p:spPr>
            <a:xfrm>
              <a:off x="2236281" y="3609215"/>
              <a:ext cx="81893" cy="38364"/>
            </a:xfrm>
            <a:custGeom>
              <a:avLst/>
              <a:gdLst/>
              <a:ahLst/>
              <a:cxnLst/>
              <a:rect l="l" t="t" r="r" b="b"/>
              <a:pathLst>
                <a:path w="2585" h="1211" extrusionOk="0">
                  <a:moveTo>
                    <a:pt x="180" y="1"/>
                  </a:moveTo>
                  <a:cubicBezTo>
                    <a:pt x="140" y="1"/>
                    <a:pt x="101" y="15"/>
                    <a:pt x="72" y="44"/>
                  </a:cubicBezTo>
                  <a:cubicBezTo>
                    <a:pt x="1" y="103"/>
                    <a:pt x="1" y="211"/>
                    <a:pt x="60" y="270"/>
                  </a:cubicBezTo>
                  <a:cubicBezTo>
                    <a:pt x="525" y="818"/>
                    <a:pt x="1418" y="1175"/>
                    <a:pt x="2406" y="1211"/>
                  </a:cubicBezTo>
                  <a:cubicBezTo>
                    <a:pt x="2501" y="1211"/>
                    <a:pt x="2573" y="1127"/>
                    <a:pt x="2573" y="1056"/>
                  </a:cubicBezTo>
                  <a:cubicBezTo>
                    <a:pt x="2584" y="949"/>
                    <a:pt x="2513" y="877"/>
                    <a:pt x="2430" y="877"/>
                  </a:cubicBezTo>
                  <a:cubicBezTo>
                    <a:pt x="1513" y="853"/>
                    <a:pt x="703" y="532"/>
                    <a:pt x="298" y="56"/>
                  </a:cubicBezTo>
                  <a:cubicBezTo>
                    <a:pt x="267" y="18"/>
                    <a:pt x="223" y="1"/>
                    <a:pt x="1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1" name="Google Shape;971;p34"/>
          <p:cNvGrpSpPr/>
          <p:nvPr/>
        </p:nvGrpSpPr>
        <p:grpSpPr>
          <a:xfrm>
            <a:off x="786895" y="1899117"/>
            <a:ext cx="2272565" cy="744603"/>
            <a:chOff x="713225" y="1875419"/>
            <a:chExt cx="2315400" cy="744603"/>
          </a:xfrm>
        </p:grpSpPr>
        <p:sp>
          <p:nvSpPr>
            <p:cNvPr id="972" name="Google Shape;972;p34"/>
            <p:cNvSpPr txBox="1"/>
            <p:nvPr/>
          </p:nvSpPr>
          <p:spPr>
            <a:xfrm flipH="1">
              <a:off x="713225" y="1875419"/>
              <a:ext cx="23154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rPr>
                <a:t>MERCURY</a:t>
              </a:r>
              <a:endParaRPr sz="24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endParaRPr>
            </a:p>
          </p:txBody>
        </p:sp>
        <p:sp>
          <p:nvSpPr>
            <p:cNvPr id="973" name="Google Shape;973;p34"/>
            <p:cNvSpPr txBox="1"/>
            <p:nvPr/>
          </p:nvSpPr>
          <p:spPr>
            <a:xfrm flipH="1">
              <a:off x="713225" y="2135522"/>
              <a:ext cx="2315400" cy="48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2"/>
                  </a:solidFill>
                  <a:latin typeface="Fira Sans Condensed"/>
                  <a:ea typeface="Fira Sans Condensed"/>
                  <a:cs typeface="Fira Sans Condensed"/>
                  <a:sym typeface="Fira Sans Condensed"/>
                </a:rPr>
                <a:t>Mercury is the closest planet to the Sun</a:t>
              </a:r>
              <a:endParaRPr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endParaRPr>
            </a:p>
          </p:txBody>
        </p:sp>
      </p:grpSp>
      <p:grpSp>
        <p:nvGrpSpPr>
          <p:cNvPr id="974" name="Google Shape;974;p34"/>
          <p:cNvGrpSpPr/>
          <p:nvPr/>
        </p:nvGrpSpPr>
        <p:grpSpPr>
          <a:xfrm>
            <a:off x="786895" y="3294717"/>
            <a:ext cx="2272565" cy="744603"/>
            <a:chOff x="713225" y="3745144"/>
            <a:chExt cx="2315400" cy="744603"/>
          </a:xfrm>
        </p:grpSpPr>
        <p:sp>
          <p:nvSpPr>
            <p:cNvPr id="975" name="Google Shape;975;p34"/>
            <p:cNvSpPr txBox="1"/>
            <p:nvPr/>
          </p:nvSpPr>
          <p:spPr>
            <a:xfrm flipH="1">
              <a:off x="713225" y="3745144"/>
              <a:ext cx="23154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rPr>
                <a:t>MARS</a:t>
              </a:r>
              <a:endParaRPr sz="24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endParaRPr>
            </a:p>
          </p:txBody>
        </p:sp>
        <p:sp>
          <p:nvSpPr>
            <p:cNvPr id="976" name="Google Shape;976;p34"/>
            <p:cNvSpPr txBox="1"/>
            <p:nvPr/>
          </p:nvSpPr>
          <p:spPr>
            <a:xfrm flipH="1">
              <a:off x="713225" y="4005247"/>
              <a:ext cx="2315400" cy="48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2"/>
                  </a:solidFill>
                  <a:latin typeface="Fira Sans Condensed"/>
                  <a:ea typeface="Fira Sans Condensed"/>
                  <a:cs typeface="Fira Sans Condensed"/>
                  <a:sym typeface="Fira Sans Condensed"/>
                </a:rPr>
                <a:t>Despite being red, Mars is very cold</a:t>
              </a:r>
              <a:endParaRPr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endParaRPr>
            </a:p>
          </p:txBody>
        </p:sp>
      </p:grpSp>
      <p:grpSp>
        <p:nvGrpSpPr>
          <p:cNvPr id="977" name="Google Shape;977;p34"/>
          <p:cNvGrpSpPr/>
          <p:nvPr/>
        </p:nvGrpSpPr>
        <p:grpSpPr>
          <a:xfrm>
            <a:off x="6084541" y="1899117"/>
            <a:ext cx="2272565" cy="744603"/>
            <a:chOff x="6110725" y="1875419"/>
            <a:chExt cx="2315400" cy="744603"/>
          </a:xfrm>
        </p:grpSpPr>
        <p:sp>
          <p:nvSpPr>
            <p:cNvPr id="978" name="Google Shape;978;p34"/>
            <p:cNvSpPr txBox="1"/>
            <p:nvPr/>
          </p:nvSpPr>
          <p:spPr>
            <a:xfrm flipH="1">
              <a:off x="6110725" y="1875419"/>
              <a:ext cx="23154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rPr>
                <a:t>EARTH</a:t>
              </a:r>
              <a:endParaRPr sz="24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endParaRPr>
            </a:p>
          </p:txBody>
        </p:sp>
        <p:sp>
          <p:nvSpPr>
            <p:cNvPr id="979" name="Google Shape;979;p34"/>
            <p:cNvSpPr txBox="1"/>
            <p:nvPr/>
          </p:nvSpPr>
          <p:spPr>
            <a:xfrm flipH="1">
              <a:off x="6110725" y="2135522"/>
              <a:ext cx="2315400" cy="48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2"/>
                  </a:solidFill>
                  <a:latin typeface="Fira Sans Condensed"/>
                  <a:ea typeface="Fira Sans Condensed"/>
                  <a:cs typeface="Fira Sans Condensed"/>
                  <a:sym typeface="Fira Sans Condensed"/>
                </a:rPr>
                <a:t>Earth is the third planet from the Sun</a:t>
              </a:r>
              <a:endParaRPr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endParaRPr>
            </a:p>
          </p:txBody>
        </p:sp>
      </p:grpSp>
      <p:grpSp>
        <p:nvGrpSpPr>
          <p:cNvPr id="980" name="Google Shape;980;p34"/>
          <p:cNvGrpSpPr/>
          <p:nvPr/>
        </p:nvGrpSpPr>
        <p:grpSpPr>
          <a:xfrm>
            <a:off x="6084541" y="3294717"/>
            <a:ext cx="2272565" cy="744603"/>
            <a:chOff x="6110725" y="3745144"/>
            <a:chExt cx="2315400" cy="744603"/>
          </a:xfrm>
        </p:grpSpPr>
        <p:sp>
          <p:nvSpPr>
            <p:cNvPr id="981" name="Google Shape;981;p34"/>
            <p:cNvSpPr txBox="1"/>
            <p:nvPr/>
          </p:nvSpPr>
          <p:spPr>
            <a:xfrm flipH="1">
              <a:off x="6110725" y="3745144"/>
              <a:ext cx="23154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rPr>
                <a:t>SATURN</a:t>
              </a:r>
              <a:endParaRPr sz="24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endParaRPr>
            </a:p>
          </p:txBody>
        </p:sp>
        <p:sp>
          <p:nvSpPr>
            <p:cNvPr id="982" name="Google Shape;982;p34"/>
            <p:cNvSpPr txBox="1"/>
            <p:nvPr/>
          </p:nvSpPr>
          <p:spPr>
            <a:xfrm flipH="1">
              <a:off x="6110725" y="4005247"/>
              <a:ext cx="2315400" cy="48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2"/>
                  </a:solidFill>
                  <a:latin typeface="Fira Sans Condensed"/>
                  <a:ea typeface="Fira Sans Condensed"/>
                  <a:cs typeface="Fira Sans Condensed"/>
                  <a:sym typeface="Fira Sans Condensed"/>
                </a:rPr>
                <a:t>Saturn was named after a Roman god</a:t>
              </a:r>
              <a:endParaRPr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endParaRPr>
            </a:p>
          </p:txBody>
        </p:sp>
      </p:grpSp>
      <p:cxnSp>
        <p:nvCxnSpPr>
          <p:cNvPr id="983" name="Google Shape;983;p34"/>
          <p:cNvCxnSpPr>
            <a:stCxn id="972" idx="1"/>
            <a:endCxn id="964" idx="1"/>
          </p:cNvCxnSpPr>
          <p:nvPr/>
        </p:nvCxnSpPr>
        <p:spPr>
          <a:xfrm>
            <a:off x="3059460" y="2127717"/>
            <a:ext cx="342900" cy="695700"/>
          </a:xfrm>
          <a:prstGeom prst="bentConnector3">
            <a:avLst>
              <a:gd name="adj1" fmla="val 50013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984" name="Google Shape;984;p34"/>
          <p:cNvCxnSpPr>
            <a:stCxn id="964" idx="1"/>
            <a:endCxn id="975" idx="1"/>
          </p:cNvCxnSpPr>
          <p:nvPr/>
        </p:nvCxnSpPr>
        <p:spPr>
          <a:xfrm flipH="1">
            <a:off x="3059550" y="2823417"/>
            <a:ext cx="342900" cy="699900"/>
          </a:xfrm>
          <a:prstGeom prst="bentConnector3">
            <a:avLst>
              <a:gd name="adj1" fmla="val 50013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985" name="Google Shape;985;p34"/>
          <p:cNvCxnSpPr>
            <a:stCxn id="964" idx="3"/>
            <a:endCxn id="978" idx="3"/>
          </p:cNvCxnSpPr>
          <p:nvPr/>
        </p:nvCxnSpPr>
        <p:spPr>
          <a:xfrm rot="10800000" flipH="1">
            <a:off x="5741550" y="2127717"/>
            <a:ext cx="342900" cy="695700"/>
          </a:xfrm>
          <a:prstGeom prst="bentConnector3">
            <a:avLst>
              <a:gd name="adj1" fmla="val 50013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986" name="Google Shape;986;p34"/>
          <p:cNvCxnSpPr>
            <a:stCxn id="964" idx="3"/>
            <a:endCxn id="981" idx="3"/>
          </p:cNvCxnSpPr>
          <p:nvPr/>
        </p:nvCxnSpPr>
        <p:spPr>
          <a:xfrm>
            <a:off x="5741550" y="2823417"/>
            <a:ext cx="342900" cy="699900"/>
          </a:xfrm>
          <a:prstGeom prst="bentConnector3">
            <a:avLst>
              <a:gd name="adj1" fmla="val 50013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grpSp>
        <p:nvGrpSpPr>
          <p:cNvPr id="987" name="Google Shape;987;p34"/>
          <p:cNvGrpSpPr/>
          <p:nvPr/>
        </p:nvGrpSpPr>
        <p:grpSpPr>
          <a:xfrm>
            <a:off x="7077661" y="2946571"/>
            <a:ext cx="286324" cy="348163"/>
            <a:chOff x="1767069" y="3360146"/>
            <a:chExt cx="286324" cy="348163"/>
          </a:xfrm>
        </p:grpSpPr>
        <p:sp>
          <p:nvSpPr>
            <p:cNvPr id="988" name="Google Shape;988;p34"/>
            <p:cNvSpPr/>
            <p:nvPr/>
          </p:nvSpPr>
          <p:spPr>
            <a:xfrm>
              <a:off x="1767069" y="3404277"/>
              <a:ext cx="228223" cy="304033"/>
            </a:xfrm>
            <a:custGeom>
              <a:avLst/>
              <a:gdLst/>
              <a:ahLst/>
              <a:cxnLst/>
              <a:rect l="l" t="t" r="r" b="b"/>
              <a:pathLst>
                <a:path w="7204" h="9597" extrusionOk="0">
                  <a:moveTo>
                    <a:pt x="2072" y="7537"/>
                  </a:moveTo>
                  <a:lnTo>
                    <a:pt x="2072" y="9049"/>
                  </a:lnTo>
                  <a:lnTo>
                    <a:pt x="572" y="7537"/>
                  </a:lnTo>
                  <a:close/>
                  <a:moveTo>
                    <a:pt x="167" y="0"/>
                  </a:moveTo>
                  <a:cubicBezTo>
                    <a:pt x="72" y="0"/>
                    <a:pt x="0" y="72"/>
                    <a:pt x="0" y="155"/>
                  </a:cubicBezTo>
                  <a:lnTo>
                    <a:pt x="0" y="7382"/>
                  </a:lnTo>
                  <a:cubicBezTo>
                    <a:pt x="0" y="7418"/>
                    <a:pt x="12" y="7465"/>
                    <a:pt x="48" y="7501"/>
                  </a:cubicBezTo>
                  <a:lnTo>
                    <a:pt x="2096" y="9549"/>
                  </a:lnTo>
                  <a:cubicBezTo>
                    <a:pt x="2132" y="9585"/>
                    <a:pt x="2179" y="9597"/>
                    <a:pt x="2215" y="9597"/>
                  </a:cubicBezTo>
                  <a:lnTo>
                    <a:pt x="7025" y="9597"/>
                  </a:lnTo>
                  <a:cubicBezTo>
                    <a:pt x="7120" y="9597"/>
                    <a:pt x="7192" y="9513"/>
                    <a:pt x="7192" y="9430"/>
                  </a:cubicBezTo>
                  <a:lnTo>
                    <a:pt x="7192" y="7811"/>
                  </a:lnTo>
                  <a:cubicBezTo>
                    <a:pt x="7204" y="7715"/>
                    <a:pt x="7132" y="7644"/>
                    <a:pt x="7037" y="7644"/>
                  </a:cubicBezTo>
                  <a:cubicBezTo>
                    <a:pt x="6954" y="7644"/>
                    <a:pt x="6882" y="7715"/>
                    <a:pt x="6882" y="7811"/>
                  </a:cubicBezTo>
                  <a:lnTo>
                    <a:pt x="6882" y="9263"/>
                  </a:lnTo>
                  <a:lnTo>
                    <a:pt x="2382" y="9263"/>
                  </a:lnTo>
                  <a:lnTo>
                    <a:pt x="2382" y="7382"/>
                  </a:lnTo>
                  <a:cubicBezTo>
                    <a:pt x="2382" y="7287"/>
                    <a:pt x="2310" y="7215"/>
                    <a:pt x="2215" y="7215"/>
                  </a:cubicBezTo>
                  <a:lnTo>
                    <a:pt x="334" y="7215"/>
                  </a:lnTo>
                  <a:lnTo>
                    <a:pt x="334" y="322"/>
                  </a:lnTo>
                  <a:lnTo>
                    <a:pt x="1858" y="322"/>
                  </a:lnTo>
                  <a:cubicBezTo>
                    <a:pt x="1953" y="322"/>
                    <a:pt x="2024" y="250"/>
                    <a:pt x="2024" y="155"/>
                  </a:cubicBezTo>
                  <a:cubicBezTo>
                    <a:pt x="2024" y="72"/>
                    <a:pt x="1953" y="0"/>
                    <a:pt x="18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34"/>
            <p:cNvSpPr/>
            <p:nvPr/>
          </p:nvSpPr>
          <p:spPr>
            <a:xfrm>
              <a:off x="1799509" y="3360146"/>
              <a:ext cx="253884" cy="276883"/>
            </a:xfrm>
            <a:custGeom>
              <a:avLst/>
              <a:gdLst/>
              <a:ahLst/>
              <a:cxnLst/>
              <a:rect l="l" t="t" r="r" b="b"/>
              <a:pathLst>
                <a:path w="8014" h="8740" extrusionOk="0">
                  <a:moveTo>
                    <a:pt x="4406" y="3751"/>
                  </a:moveTo>
                  <a:cubicBezTo>
                    <a:pt x="4525" y="3870"/>
                    <a:pt x="4680" y="3965"/>
                    <a:pt x="4822" y="4048"/>
                  </a:cubicBezTo>
                  <a:lnTo>
                    <a:pt x="4822" y="4132"/>
                  </a:lnTo>
                  <a:lnTo>
                    <a:pt x="334" y="4132"/>
                  </a:lnTo>
                  <a:lnTo>
                    <a:pt x="334" y="3751"/>
                  </a:lnTo>
                  <a:close/>
                  <a:moveTo>
                    <a:pt x="5870" y="0"/>
                  </a:moveTo>
                  <a:cubicBezTo>
                    <a:pt x="4941" y="0"/>
                    <a:pt x="4156" y="583"/>
                    <a:pt x="3846" y="1405"/>
                  </a:cubicBezTo>
                  <a:lnTo>
                    <a:pt x="1477" y="1405"/>
                  </a:lnTo>
                  <a:cubicBezTo>
                    <a:pt x="1393" y="1405"/>
                    <a:pt x="1310" y="1476"/>
                    <a:pt x="1310" y="1572"/>
                  </a:cubicBezTo>
                  <a:cubicBezTo>
                    <a:pt x="1310" y="1655"/>
                    <a:pt x="1393" y="1726"/>
                    <a:pt x="1477" y="1726"/>
                  </a:cubicBezTo>
                  <a:lnTo>
                    <a:pt x="3739" y="1726"/>
                  </a:lnTo>
                  <a:cubicBezTo>
                    <a:pt x="3715" y="1869"/>
                    <a:pt x="3691" y="2012"/>
                    <a:pt x="3691" y="2167"/>
                  </a:cubicBezTo>
                  <a:cubicBezTo>
                    <a:pt x="3691" y="2643"/>
                    <a:pt x="3858" y="3084"/>
                    <a:pt x="4108" y="3441"/>
                  </a:cubicBezTo>
                  <a:lnTo>
                    <a:pt x="167" y="3441"/>
                  </a:lnTo>
                  <a:cubicBezTo>
                    <a:pt x="84" y="3441"/>
                    <a:pt x="0" y="3512"/>
                    <a:pt x="0" y="3608"/>
                  </a:cubicBezTo>
                  <a:lnTo>
                    <a:pt x="0" y="4310"/>
                  </a:lnTo>
                  <a:cubicBezTo>
                    <a:pt x="0" y="4393"/>
                    <a:pt x="84" y="4465"/>
                    <a:pt x="167" y="4465"/>
                  </a:cubicBezTo>
                  <a:lnTo>
                    <a:pt x="4977" y="4465"/>
                  </a:lnTo>
                  <a:cubicBezTo>
                    <a:pt x="5061" y="4465"/>
                    <a:pt x="5144" y="4393"/>
                    <a:pt x="5144" y="4310"/>
                  </a:cubicBezTo>
                  <a:lnTo>
                    <a:pt x="5144" y="4203"/>
                  </a:lnTo>
                  <a:cubicBezTo>
                    <a:pt x="5358" y="4274"/>
                    <a:pt x="5596" y="4322"/>
                    <a:pt x="5834" y="4322"/>
                  </a:cubicBezTo>
                  <a:lnTo>
                    <a:pt x="5834" y="8573"/>
                  </a:lnTo>
                  <a:cubicBezTo>
                    <a:pt x="5834" y="8668"/>
                    <a:pt x="5918" y="8739"/>
                    <a:pt x="6001" y="8739"/>
                  </a:cubicBezTo>
                  <a:cubicBezTo>
                    <a:pt x="6096" y="8739"/>
                    <a:pt x="6168" y="8668"/>
                    <a:pt x="6168" y="8573"/>
                  </a:cubicBezTo>
                  <a:lnTo>
                    <a:pt x="6168" y="4286"/>
                  </a:lnTo>
                  <a:cubicBezTo>
                    <a:pt x="6549" y="4227"/>
                    <a:pt x="6906" y="4084"/>
                    <a:pt x="7204" y="3834"/>
                  </a:cubicBezTo>
                  <a:cubicBezTo>
                    <a:pt x="7585" y="3512"/>
                    <a:pt x="7847" y="3096"/>
                    <a:pt x="7954" y="2619"/>
                  </a:cubicBezTo>
                  <a:cubicBezTo>
                    <a:pt x="7978" y="2536"/>
                    <a:pt x="7918" y="2441"/>
                    <a:pt x="7835" y="2429"/>
                  </a:cubicBezTo>
                  <a:cubicBezTo>
                    <a:pt x="7825" y="2428"/>
                    <a:pt x="7815" y="2427"/>
                    <a:pt x="7806" y="2427"/>
                  </a:cubicBezTo>
                  <a:cubicBezTo>
                    <a:pt x="7723" y="2427"/>
                    <a:pt x="7655" y="2473"/>
                    <a:pt x="7644" y="2548"/>
                  </a:cubicBezTo>
                  <a:cubicBezTo>
                    <a:pt x="7466" y="3381"/>
                    <a:pt x="6704" y="3989"/>
                    <a:pt x="5858" y="3989"/>
                  </a:cubicBezTo>
                  <a:cubicBezTo>
                    <a:pt x="4846" y="3989"/>
                    <a:pt x="4025" y="3179"/>
                    <a:pt x="4025" y="2167"/>
                  </a:cubicBezTo>
                  <a:cubicBezTo>
                    <a:pt x="4025" y="1155"/>
                    <a:pt x="4846" y="333"/>
                    <a:pt x="5858" y="333"/>
                  </a:cubicBezTo>
                  <a:cubicBezTo>
                    <a:pt x="6787" y="333"/>
                    <a:pt x="7585" y="1048"/>
                    <a:pt x="7680" y="1965"/>
                  </a:cubicBezTo>
                  <a:cubicBezTo>
                    <a:pt x="7704" y="2060"/>
                    <a:pt x="7775" y="2119"/>
                    <a:pt x="7858" y="2119"/>
                  </a:cubicBezTo>
                  <a:cubicBezTo>
                    <a:pt x="7954" y="2107"/>
                    <a:pt x="8013" y="2024"/>
                    <a:pt x="8013" y="1941"/>
                  </a:cubicBezTo>
                  <a:cubicBezTo>
                    <a:pt x="7954" y="1417"/>
                    <a:pt x="7716" y="929"/>
                    <a:pt x="7311" y="572"/>
                  </a:cubicBezTo>
                  <a:cubicBezTo>
                    <a:pt x="6906" y="214"/>
                    <a:pt x="6406" y="0"/>
                    <a:pt x="58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34"/>
            <p:cNvSpPr/>
            <p:nvPr/>
          </p:nvSpPr>
          <p:spPr>
            <a:xfrm>
              <a:off x="1948120" y="3388532"/>
              <a:ext cx="78852" cy="75367"/>
            </a:xfrm>
            <a:custGeom>
              <a:avLst/>
              <a:gdLst/>
              <a:ahLst/>
              <a:cxnLst/>
              <a:rect l="l" t="t" r="r" b="b"/>
              <a:pathLst>
                <a:path w="2489" h="2379" extrusionOk="0">
                  <a:moveTo>
                    <a:pt x="1513" y="330"/>
                  </a:moveTo>
                  <a:cubicBezTo>
                    <a:pt x="1667" y="330"/>
                    <a:pt x="1798" y="390"/>
                    <a:pt x="1917" y="497"/>
                  </a:cubicBezTo>
                  <a:cubicBezTo>
                    <a:pt x="2132" y="700"/>
                    <a:pt x="2132" y="1057"/>
                    <a:pt x="1905" y="1283"/>
                  </a:cubicBezTo>
                  <a:cubicBezTo>
                    <a:pt x="1792" y="1396"/>
                    <a:pt x="1646" y="1453"/>
                    <a:pt x="1504" y="1453"/>
                  </a:cubicBezTo>
                  <a:cubicBezTo>
                    <a:pt x="1361" y="1453"/>
                    <a:pt x="1221" y="1396"/>
                    <a:pt x="1120" y="1283"/>
                  </a:cubicBezTo>
                  <a:cubicBezTo>
                    <a:pt x="893" y="1057"/>
                    <a:pt x="893" y="700"/>
                    <a:pt x="1120" y="497"/>
                  </a:cubicBezTo>
                  <a:cubicBezTo>
                    <a:pt x="1215" y="390"/>
                    <a:pt x="1370" y="330"/>
                    <a:pt x="1513" y="330"/>
                  </a:cubicBezTo>
                  <a:close/>
                  <a:moveTo>
                    <a:pt x="1518" y="0"/>
                  </a:moveTo>
                  <a:cubicBezTo>
                    <a:pt x="1292" y="0"/>
                    <a:pt x="1066" y="86"/>
                    <a:pt x="893" y="259"/>
                  </a:cubicBezTo>
                  <a:cubicBezTo>
                    <a:pt x="584" y="569"/>
                    <a:pt x="548" y="1033"/>
                    <a:pt x="786" y="1390"/>
                  </a:cubicBezTo>
                  <a:lnTo>
                    <a:pt x="60" y="2116"/>
                  </a:lnTo>
                  <a:cubicBezTo>
                    <a:pt x="0" y="2176"/>
                    <a:pt x="0" y="2283"/>
                    <a:pt x="60" y="2343"/>
                  </a:cubicBezTo>
                  <a:cubicBezTo>
                    <a:pt x="96" y="2366"/>
                    <a:pt x="131" y="2378"/>
                    <a:pt x="179" y="2378"/>
                  </a:cubicBezTo>
                  <a:cubicBezTo>
                    <a:pt x="227" y="2378"/>
                    <a:pt x="274" y="2366"/>
                    <a:pt x="298" y="2343"/>
                  </a:cubicBezTo>
                  <a:lnTo>
                    <a:pt x="1024" y="1604"/>
                  </a:lnTo>
                  <a:cubicBezTo>
                    <a:pt x="1179" y="1712"/>
                    <a:pt x="1358" y="1759"/>
                    <a:pt x="1536" y="1759"/>
                  </a:cubicBezTo>
                  <a:cubicBezTo>
                    <a:pt x="1763" y="1759"/>
                    <a:pt x="1977" y="1664"/>
                    <a:pt x="2155" y="1509"/>
                  </a:cubicBezTo>
                  <a:cubicBezTo>
                    <a:pt x="2489" y="1164"/>
                    <a:pt x="2489" y="592"/>
                    <a:pt x="2144" y="259"/>
                  </a:cubicBezTo>
                  <a:cubicBezTo>
                    <a:pt x="1971" y="86"/>
                    <a:pt x="1745" y="0"/>
                    <a:pt x="15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34"/>
            <p:cNvSpPr/>
            <p:nvPr/>
          </p:nvSpPr>
          <p:spPr>
            <a:xfrm>
              <a:off x="1800270" y="3513636"/>
              <a:ext cx="162582" cy="10233"/>
            </a:xfrm>
            <a:custGeom>
              <a:avLst/>
              <a:gdLst/>
              <a:ahLst/>
              <a:cxnLst/>
              <a:rect l="l" t="t" r="r" b="b"/>
              <a:pathLst>
                <a:path w="5132" h="323" extrusionOk="0">
                  <a:moveTo>
                    <a:pt x="155" y="1"/>
                  </a:moveTo>
                  <a:cubicBezTo>
                    <a:pt x="72" y="1"/>
                    <a:pt x="0" y="72"/>
                    <a:pt x="0" y="156"/>
                  </a:cubicBezTo>
                  <a:cubicBezTo>
                    <a:pt x="0" y="251"/>
                    <a:pt x="72" y="322"/>
                    <a:pt x="155" y="322"/>
                  </a:cubicBezTo>
                  <a:lnTo>
                    <a:pt x="4965" y="322"/>
                  </a:lnTo>
                  <a:cubicBezTo>
                    <a:pt x="5060" y="322"/>
                    <a:pt x="5132" y="251"/>
                    <a:pt x="5132" y="156"/>
                  </a:cubicBezTo>
                  <a:cubicBezTo>
                    <a:pt x="5132" y="72"/>
                    <a:pt x="5060" y="1"/>
                    <a:pt x="49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34"/>
            <p:cNvSpPr/>
            <p:nvPr/>
          </p:nvSpPr>
          <p:spPr>
            <a:xfrm>
              <a:off x="1800270" y="3536287"/>
              <a:ext cx="162582" cy="10201"/>
            </a:xfrm>
            <a:custGeom>
              <a:avLst/>
              <a:gdLst/>
              <a:ahLst/>
              <a:cxnLst/>
              <a:rect l="l" t="t" r="r" b="b"/>
              <a:pathLst>
                <a:path w="5132" h="322" extrusionOk="0">
                  <a:moveTo>
                    <a:pt x="155" y="0"/>
                  </a:moveTo>
                  <a:cubicBezTo>
                    <a:pt x="72" y="0"/>
                    <a:pt x="0" y="72"/>
                    <a:pt x="0" y="155"/>
                  </a:cubicBezTo>
                  <a:cubicBezTo>
                    <a:pt x="0" y="250"/>
                    <a:pt x="72" y="322"/>
                    <a:pt x="155" y="322"/>
                  </a:cubicBezTo>
                  <a:lnTo>
                    <a:pt x="4965" y="322"/>
                  </a:lnTo>
                  <a:cubicBezTo>
                    <a:pt x="5060" y="322"/>
                    <a:pt x="5132" y="250"/>
                    <a:pt x="5132" y="155"/>
                  </a:cubicBezTo>
                  <a:cubicBezTo>
                    <a:pt x="5132" y="72"/>
                    <a:pt x="5060" y="0"/>
                    <a:pt x="49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34"/>
            <p:cNvSpPr/>
            <p:nvPr/>
          </p:nvSpPr>
          <p:spPr>
            <a:xfrm>
              <a:off x="1800270" y="3558146"/>
              <a:ext cx="162582" cy="10613"/>
            </a:xfrm>
            <a:custGeom>
              <a:avLst/>
              <a:gdLst/>
              <a:ahLst/>
              <a:cxnLst/>
              <a:rect l="l" t="t" r="r" b="b"/>
              <a:pathLst>
                <a:path w="5132" h="335" extrusionOk="0">
                  <a:moveTo>
                    <a:pt x="155" y="1"/>
                  </a:moveTo>
                  <a:cubicBezTo>
                    <a:pt x="72" y="1"/>
                    <a:pt x="0" y="84"/>
                    <a:pt x="0" y="168"/>
                  </a:cubicBezTo>
                  <a:cubicBezTo>
                    <a:pt x="0" y="263"/>
                    <a:pt x="72" y="334"/>
                    <a:pt x="155" y="334"/>
                  </a:cubicBezTo>
                  <a:lnTo>
                    <a:pt x="4965" y="334"/>
                  </a:lnTo>
                  <a:cubicBezTo>
                    <a:pt x="5060" y="334"/>
                    <a:pt x="5132" y="263"/>
                    <a:pt x="5132" y="168"/>
                  </a:cubicBezTo>
                  <a:cubicBezTo>
                    <a:pt x="5132" y="84"/>
                    <a:pt x="5060" y="1"/>
                    <a:pt x="49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34"/>
            <p:cNvSpPr/>
            <p:nvPr/>
          </p:nvSpPr>
          <p:spPr>
            <a:xfrm>
              <a:off x="1800270" y="3580798"/>
              <a:ext cx="162582" cy="10581"/>
            </a:xfrm>
            <a:custGeom>
              <a:avLst/>
              <a:gdLst/>
              <a:ahLst/>
              <a:cxnLst/>
              <a:rect l="l" t="t" r="r" b="b"/>
              <a:pathLst>
                <a:path w="5132" h="334" extrusionOk="0">
                  <a:moveTo>
                    <a:pt x="155" y="0"/>
                  </a:moveTo>
                  <a:cubicBezTo>
                    <a:pt x="72" y="0"/>
                    <a:pt x="0" y="84"/>
                    <a:pt x="0" y="167"/>
                  </a:cubicBezTo>
                  <a:cubicBezTo>
                    <a:pt x="0" y="262"/>
                    <a:pt x="72" y="334"/>
                    <a:pt x="155" y="334"/>
                  </a:cubicBezTo>
                  <a:lnTo>
                    <a:pt x="4965" y="334"/>
                  </a:lnTo>
                  <a:cubicBezTo>
                    <a:pt x="5060" y="334"/>
                    <a:pt x="5132" y="262"/>
                    <a:pt x="5132" y="167"/>
                  </a:cubicBezTo>
                  <a:cubicBezTo>
                    <a:pt x="5132" y="84"/>
                    <a:pt x="5060" y="0"/>
                    <a:pt x="49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5" name="Google Shape;995;p34"/>
          <p:cNvGrpSpPr/>
          <p:nvPr/>
        </p:nvGrpSpPr>
        <p:grpSpPr>
          <a:xfrm>
            <a:off x="1795855" y="1550303"/>
            <a:ext cx="254644" cy="348828"/>
            <a:chOff x="1770459" y="2884503"/>
            <a:chExt cx="254644" cy="348828"/>
          </a:xfrm>
        </p:grpSpPr>
        <p:sp>
          <p:nvSpPr>
            <p:cNvPr id="996" name="Google Shape;996;p34"/>
            <p:cNvSpPr/>
            <p:nvPr/>
          </p:nvSpPr>
          <p:spPr>
            <a:xfrm>
              <a:off x="1832330" y="2884503"/>
              <a:ext cx="130902" cy="159572"/>
            </a:xfrm>
            <a:custGeom>
              <a:avLst/>
              <a:gdLst/>
              <a:ahLst/>
              <a:cxnLst/>
              <a:rect l="l" t="t" r="r" b="b"/>
              <a:pathLst>
                <a:path w="4132" h="5037" extrusionOk="0">
                  <a:moveTo>
                    <a:pt x="2060" y="0"/>
                  </a:moveTo>
                  <a:cubicBezTo>
                    <a:pt x="953" y="0"/>
                    <a:pt x="36" y="869"/>
                    <a:pt x="0" y="1977"/>
                  </a:cubicBezTo>
                  <a:cubicBezTo>
                    <a:pt x="0" y="2072"/>
                    <a:pt x="60" y="2143"/>
                    <a:pt x="143" y="2143"/>
                  </a:cubicBezTo>
                  <a:cubicBezTo>
                    <a:pt x="238" y="2143"/>
                    <a:pt x="310" y="2084"/>
                    <a:pt x="310" y="2001"/>
                  </a:cubicBezTo>
                  <a:cubicBezTo>
                    <a:pt x="357" y="1060"/>
                    <a:pt x="1131" y="322"/>
                    <a:pt x="2060" y="322"/>
                  </a:cubicBezTo>
                  <a:cubicBezTo>
                    <a:pt x="3036" y="322"/>
                    <a:pt x="3822" y="1120"/>
                    <a:pt x="3822" y="2084"/>
                  </a:cubicBezTo>
                  <a:cubicBezTo>
                    <a:pt x="3822" y="2846"/>
                    <a:pt x="3334" y="3513"/>
                    <a:pt x="2596" y="3751"/>
                  </a:cubicBezTo>
                  <a:cubicBezTo>
                    <a:pt x="2572" y="3763"/>
                    <a:pt x="2524" y="3787"/>
                    <a:pt x="2512" y="3822"/>
                  </a:cubicBezTo>
                  <a:lnTo>
                    <a:pt x="2060" y="4572"/>
                  </a:lnTo>
                  <a:lnTo>
                    <a:pt x="1619" y="3822"/>
                  </a:lnTo>
                  <a:cubicBezTo>
                    <a:pt x="1608" y="3798"/>
                    <a:pt x="1572" y="3763"/>
                    <a:pt x="1524" y="3751"/>
                  </a:cubicBezTo>
                  <a:cubicBezTo>
                    <a:pt x="977" y="3572"/>
                    <a:pt x="548" y="3144"/>
                    <a:pt x="381" y="2572"/>
                  </a:cubicBezTo>
                  <a:cubicBezTo>
                    <a:pt x="362" y="2503"/>
                    <a:pt x="293" y="2459"/>
                    <a:pt x="230" y="2459"/>
                  </a:cubicBezTo>
                  <a:cubicBezTo>
                    <a:pt x="216" y="2459"/>
                    <a:pt x="203" y="2461"/>
                    <a:pt x="191" y="2465"/>
                  </a:cubicBezTo>
                  <a:cubicBezTo>
                    <a:pt x="95" y="2501"/>
                    <a:pt x="60" y="2584"/>
                    <a:pt x="84" y="2667"/>
                  </a:cubicBezTo>
                  <a:cubicBezTo>
                    <a:pt x="274" y="3298"/>
                    <a:pt x="750" y="3810"/>
                    <a:pt x="1381" y="4037"/>
                  </a:cubicBezTo>
                  <a:lnTo>
                    <a:pt x="1929" y="4953"/>
                  </a:lnTo>
                  <a:cubicBezTo>
                    <a:pt x="1965" y="5001"/>
                    <a:pt x="2000" y="5037"/>
                    <a:pt x="2060" y="5037"/>
                  </a:cubicBezTo>
                  <a:cubicBezTo>
                    <a:pt x="2120" y="5037"/>
                    <a:pt x="2167" y="5001"/>
                    <a:pt x="2191" y="4953"/>
                  </a:cubicBezTo>
                  <a:lnTo>
                    <a:pt x="2751" y="4037"/>
                  </a:lnTo>
                  <a:cubicBezTo>
                    <a:pt x="3584" y="3739"/>
                    <a:pt x="4132" y="2965"/>
                    <a:pt x="4132" y="2084"/>
                  </a:cubicBezTo>
                  <a:cubicBezTo>
                    <a:pt x="4132" y="941"/>
                    <a:pt x="3215" y="0"/>
                    <a:pt x="20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34"/>
            <p:cNvSpPr/>
            <p:nvPr/>
          </p:nvSpPr>
          <p:spPr>
            <a:xfrm>
              <a:off x="1861000" y="2912698"/>
              <a:ext cx="75842" cy="72167"/>
            </a:xfrm>
            <a:custGeom>
              <a:avLst/>
              <a:gdLst/>
              <a:ahLst/>
              <a:cxnLst/>
              <a:rect l="l" t="t" r="r" b="b"/>
              <a:pathLst>
                <a:path w="2394" h="2278" extrusionOk="0">
                  <a:moveTo>
                    <a:pt x="1441" y="313"/>
                  </a:moveTo>
                  <a:cubicBezTo>
                    <a:pt x="1572" y="313"/>
                    <a:pt x="1715" y="360"/>
                    <a:pt x="1810" y="468"/>
                  </a:cubicBezTo>
                  <a:cubicBezTo>
                    <a:pt x="2036" y="670"/>
                    <a:pt x="2036" y="1015"/>
                    <a:pt x="1834" y="1218"/>
                  </a:cubicBezTo>
                  <a:cubicBezTo>
                    <a:pt x="1726" y="1325"/>
                    <a:pt x="1587" y="1378"/>
                    <a:pt x="1448" y="1378"/>
                  </a:cubicBezTo>
                  <a:cubicBezTo>
                    <a:pt x="1310" y="1378"/>
                    <a:pt x="1173" y="1325"/>
                    <a:pt x="1072" y="1218"/>
                  </a:cubicBezTo>
                  <a:cubicBezTo>
                    <a:pt x="857" y="1015"/>
                    <a:pt x="857" y="670"/>
                    <a:pt x="1072" y="468"/>
                  </a:cubicBezTo>
                  <a:cubicBezTo>
                    <a:pt x="1167" y="360"/>
                    <a:pt x="1310" y="313"/>
                    <a:pt x="1441" y="313"/>
                  </a:cubicBezTo>
                  <a:close/>
                  <a:moveTo>
                    <a:pt x="1451" y="0"/>
                  </a:moveTo>
                  <a:cubicBezTo>
                    <a:pt x="1232" y="0"/>
                    <a:pt x="1012" y="81"/>
                    <a:pt x="845" y="241"/>
                  </a:cubicBezTo>
                  <a:cubicBezTo>
                    <a:pt x="548" y="539"/>
                    <a:pt x="524" y="992"/>
                    <a:pt x="738" y="1325"/>
                  </a:cubicBezTo>
                  <a:lnTo>
                    <a:pt x="60" y="2015"/>
                  </a:lnTo>
                  <a:cubicBezTo>
                    <a:pt x="0" y="2075"/>
                    <a:pt x="0" y="2182"/>
                    <a:pt x="60" y="2242"/>
                  </a:cubicBezTo>
                  <a:cubicBezTo>
                    <a:pt x="83" y="2265"/>
                    <a:pt x="131" y="2277"/>
                    <a:pt x="179" y="2277"/>
                  </a:cubicBezTo>
                  <a:cubicBezTo>
                    <a:pt x="226" y="2277"/>
                    <a:pt x="262" y="2265"/>
                    <a:pt x="298" y="2242"/>
                  </a:cubicBezTo>
                  <a:lnTo>
                    <a:pt x="976" y="1551"/>
                  </a:lnTo>
                  <a:cubicBezTo>
                    <a:pt x="1131" y="1658"/>
                    <a:pt x="1298" y="1706"/>
                    <a:pt x="1453" y="1706"/>
                  </a:cubicBezTo>
                  <a:cubicBezTo>
                    <a:pt x="1679" y="1706"/>
                    <a:pt x="1881" y="1611"/>
                    <a:pt x="2072" y="1444"/>
                  </a:cubicBezTo>
                  <a:cubicBezTo>
                    <a:pt x="2393" y="1122"/>
                    <a:pt x="2393" y="575"/>
                    <a:pt x="2048" y="241"/>
                  </a:cubicBezTo>
                  <a:cubicBezTo>
                    <a:pt x="1887" y="81"/>
                    <a:pt x="1670" y="0"/>
                    <a:pt x="14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34"/>
            <p:cNvSpPr/>
            <p:nvPr/>
          </p:nvSpPr>
          <p:spPr>
            <a:xfrm>
              <a:off x="1818359" y="3060644"/>
              <a:ext cx="57753" cy="24172"/>
            </a:xfrm>
            <a:custGeom>
              <a:avLst/>
              <a:gdLst/>
              <a:ahLst/>
              <a:cxnLst/>
              <a:rect l="l" t="t" r="r" b="b"/>
              <a:pathLst>
                <a:path w="1823" h="763" extrusionOk="0">
                  <a:moveTo>
                    <a:pt x="181" y="0"/>
                  </a:moveTo>
                  <a:cubicBezTo>
                    <a:pt x="116" y="0"/>
                    <a:pt x="55" y="43"/>
                    <a:pt x="36" y="108"/>
                  </a:cubicBezTo>
                  <a:cubicBezTo>
                    <a:pt x="1" y="203"/>
                    <a:pt x="48" y="286"/>
                    <a:pt x="144" y="322"/>
                  </a:cubicBezTo>
                  <a:lnTo>
                    <a:pt x="1584" y="763"/>
                  </a:lnTo>
                  <a:lnTo>
                    <a:pt x="1632" y="763"/>
                  </a:lnTo>
                  <a:cubicBezTo>
                    <a:pt x="1703" y="763"/>
                    <a:pt x="1763" y="727"/>
                    <a:pt x="1775" y="643"/>
                  </a:cubicBezTo>
                  <a:cubicBezTo>
                    <a:pt x="1822" y="572"/>
                    <a:pt x="1775" y="465"/>
                    <a:pt x="1691" y="453"/>
                  </a:cubicBezTo>
                  <a:lnTo>
                    <a:pt x="239" y="12"/>
                  </a:lnTo>
                  <a:cubicBezTo>
                    <a:pt x="220" y="4"/>
                    <a:pt x="200" y="0"/>
                    <a:pt x="18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34"/>
            <p:cNvSpPr/>
            <p:nvPr/>
          </p:nvSpPr>
          <p:spPr>
            <a:xfrm>
              <a:off x="1818359" y="3078384"/>
              <a:ext cx="57753" cy="24552"/>
            </a:xfrm>
            <a:custGeom>
              <a:avLst/>
              <a:gdLst/>
              <a:ahLst/>
              <a:cxnLst/>
              <a:rect l="l" t="t" r="r" b="b"/>
              <a:pathLst>
                <a:path w="1823" h="775" extrusionOk="0">
                  <a:moveTo>
                    <a:pt x="182" y="0"/>
                  </a:moveTo>
                  <a:cubicBezTo>
                    <a:pt x="116" y="0"/>
                    <a:pt x="55" y="45"/>
                    <a:pt x="36" y="119"/>
                  </a:cubicBezTo>
                  <a:cubicBezTo>
                    <a:pt x="1" y="203"/>
                    <a:pt x="48" y="298"/>
                    <a:pt x="144" y="322"/>
                  </a:cubicBezTo>
                  <a:lnTo>
                    <a:pt x="1584" y="774"/>
                  </a:lnTo>
                  <a:lnTo>
                    <a:pt x="1632" y="774"/>
                  </a:lnTo>
                  <a:cubicBezTo>
                    <a:pt x="1703" y="774"/>
                    <a:pt x="1763" y="726"/>
                    <a:pt x="1775" y="655"/>
                  </a:cubicBezTo>
                  <a:cubicBezTo>
                    <a:pt x="1822" y="584"/>
                    <a:pt x="1775" y="488"/>
                    <a:pt x="1691" y="464"/>
                  </a:cubicBezTo>
                  <a:lnTo>
                    <a:pt x="239" y="12"/>
                  </a:lnTo>
                  <a:cubicBezTo>
                    <a:pt x="220" y="4"/>
                    <a:pt x="201" y="0"/>
                    <a:pt x="1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34"/>
            <p:cNvSpPr/>
            <p:nvPr/>
          </p:nvSpPr>
          <p:spPr>
            <a:xfrm>
              <a:off x="1818359" y="3096474"/>
              <a:ext cx="57753" cy="24172"/>
            </a:xfrm>
            <a:custGeom>
              <a:avLst/>
              <a:gdLst/>
              <a:ahLst/>
              <a:cxnLst/>
              <a:rect l="l" t="t" r="r" b="b"/>
              <a:pathLst>
                <a:path w="1823" h="763" extrusionOk="0">
                  <a:moveTo>
                    <a:pt x="181" y="1"/>
                  </a:moveTo>
                  <a:cubicBezTo>
                    <a:pt x="116" y="1"/>
                    <a:pt x="55" y="44"/>
                    <a:pt x="36" y="108"/>
                  </a:cubicBezTo>
                  <a:cubicBezTo>
                    <a:pt x="1" y="203"/>
                    <a:pt x="48" y="286"/>
                    <a:pt x="144" y="322"/>
                  </a:cubicBezTo>
                  <a:lnTo>
                    <a:pt x="1584" y="763"/>
                  </a:lnTo>
                  <a:lnTo>
                    <a:pt x="1632" y="763"/>
                  </a:lnTo>
                  <a:cubicBezTo>
                    <a:pt x="1703" y="763"/>
                    <a:pt x="1763" y="727"/>
                    <a:pt x="1775" y="644"/>
                  </a:cubicBezTo>
                  <a:cubicBezTo>
                    <a:pt x="1822" y="572"/>
                    <a:pt x="1775" y="489"/>
                    <a:pt x="1691" y="453"/>
                  </a:cubicBezTo>
                  <a:lnTo>
                    <a:pt x="239" y="13"/>
                  </a:lnTo>
                  <a:cubicBezTo>
                    <a:pt x="220" y="4"/>
                    <a:pt x="200" y="1"/>
                    <a:pt x="1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34"/>
            <p:cNvSpPr/>
            <p:nvPr/>
          </p:nvSpPr>
          <p:spPr>
            <a:xfrm>
              <a:off x="2022410" y="3029914"/>
              <a:ext cx="760" cy="570"/>
            </a:xfrm>
            <a:custGeom>
              <a:avLst/>
              <a:gdLst/>
              <a:ahLst/>
              <a:cxnLst/>
              <a:rect l="l" t="t" r="r" b="b"/>
              <a:pathLst>
                <a:path w="24" h="18" extrusionOk="0">
                  <a:moveTo>
                    <a:pt x="3" y="0"/>
                  </a:moveTo>
                  <a:cubicBezTo>
                    <a:pt x="0" y="0"/>
                    <a:pt x="21" y="18"/>
                    <a:pt x="23" y="18"/>
                  </a:cubicBezTo>
                  <a:cubicBezTo>
                    <a:pt x="24" y="18"/>
                    <a:pt x="22" y="15"/>
                    <a:pt x="13" y="6"/>
                  </a:cubicBezTo>
                  <a:cubicBezTo>
                    <a:pt x="7" y="2"/>
                    <a:pt x="4" y="0"/>
                    <a:pt x="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34"/>
            <p:cNvSpPr/>
            <p:nvPr/>
          </p:nvSpPr>
          <p:spPr>
            <a:xfrm>
              <a:off x="1770459" y="3017337"/>
              <a:ext cx="254644" cy="215994"/>
            </a:xfrm>
            <a:custGeom>
              <a:avLst/>
              <a:gdLst/>
              <a:ahLst/>
              <a:cxnLst/>
              <a:rect l="l" t="t" r="r" b="b"/>
              <a:pathLst>
                <a:path w="8038" h="6818" extrusionOk="0">
                  <a:moveTo>
                    <a:pt x="7275" y="391"/>
                  </a:moveTo>
                  <a:lnTo>
                    <a:pt x="7275" y="3677"/>
                  </a:lnTo>
                  <a:lnTo>
                    <a:pt x="4180" y="4677"/>
                  </a:lnTo>
                  <a:lnTo>
                    <a:pt x="4180" y="2570"/>
                  </a:lnTo>
                  <a:lnTo>
                    <a:pt x="4180" y="1760"/>
                  </a:lnTo>
                  <a:lnTo>
                    <a:pt x="4180" y="1391"/>
                  </a:lnTo>
                  <a:lnTo>
                    <a:pt x="7275" y="391"/>
                  </a:lnTo>
                  <a:close/>
                  <a:moveTo>
                    <a:pt x="310" y="748"/>
                  </a:moveTo>
                  <a:lnTo>
                    <a:pt x="429" y="796"/>
                  </a:lnTo>
                  <a:lnTo>
                    <a:pt x="429" y="3820"/>
                  </a:lnTo>
                  <a:cubicBezTo>
                    <a:pt x="429" y="3892"/>
                    <a:pt x="477" y="3951"/>
                    <a:pt x="548" y="3963"/>
                  </a:cubicBezTo>
                  <a:lnTo>
                    <a:pt x="3858" y="5023"/>
                  </a:lnTo>
                  <a:lnTo>
                    <a:pt x="3858" y="5630"/>
                  </a:lnTo>
                  <a:lnTo>
                    <a:pt x="310" y="4499"/>
                  </a:lnTo>
                  <a:lnTo>
                    <a:pt x="310" y="1332"/>
                  </a:lnTo>
                  <a:lnTo>
                    <a:pt x="310" y="748"/>
                  </a:lnTo>
                  <a:close/>
                  <a:moveTo>
                    <a:pt x="7704" y="748"/>
                  </a:moveTo>
                  <a:lnTo>
                    <a:pt x="7704" y="1332"/>
                  </a:lnTo>
                  <a:lnTo>
                    <a:pt x="7704" y="4499"/>
                  </a:lnTo>
                  <a:lnTo>
                    <a:pt x="4168" y="5630"/>
                  </a:lnTo>
                  <a:lnTo>
                    <a:pt x="4168" y="5023"/>
                  </a:lnTo>
                  <a:lnTo>
                    <a:pt x="7466" y="3963"/>
                  </a:lnTo>
                  <a:cubicBezTo>
                    <a:pt x="7525" y="3951"/>
                    <a:pt x="7585" y="3880"/>
                    <a:pt x="7585" y="3820"/>
                  </a:cubicBezTo>
                  <a:lnTo>
                    <a:pt x="7585" y="796"/>
                  </a:lnTo>
                  <a:lnTo>
                    <a:pt x="7704" y="748"/>
                  </a:lnTo>
                  <a:close/>
                  <a:moveTo>
                    <a:pt x="310" y="4844"/>
                  </a:moveTo>
                  <a:lnTo>
                    <a:pt x="3858" y="5975"/>
                  </a:lnTo>
                  <a:lnTo>
                    <a:pt x="3858" y="6440"/>
                  </a:lnTo>
                  <a:lnTo>
                    <a:pt x="310" y="5309"/>
                  </a:lnTo>
                  <a:lnTo>
                    <a:pt x="310" y="4844"/>
                  </a:lnTo>
                  <a:close/>
                  <a:moveTo>
                    <a:pt x="595" y="0"/>
                  </a:moveTo>
                  <a:cubicBezTo>
                    <a:pt x="562" y="0"/>
                    <a:pt x="522" y="17"/>
                    <a:pt x="489" y="34"/>
                  </a:cubicBezTo>
                  <a:cubicBezTo>
                    <a:pt x="441" y="70"/>
                    <a:pt x="429" y="105"/>
                    <a:pt x="429" y="165"/>
                  </a:cubicBezTo>
                  <a:lnTo>
                    <a:pt x="429" y="439"/>
                  </a:lnTo>
                  <a:lnTo>
                    <a:pt x="203" y="367"/>
                  </a:lnTo>
                  <a:cubicBezTo>
                    <a:pt x="189" y="360"/>
                    <a:pt x="175" y="358"/>
                    <a:pt x="161" y="358"/>
                  </a:cubicBezTo>
                  <a:cubicBezTo>
                    <a:pt x="127" y="358"/>
                    <a:pt x="94" y="374"/>
                    <a:pt x="60" y="391"/>
                  </a:cubicBezTo>
                  <a:cubicBezTo>
                    <a:pt x="12" y="427"/>
                    <a:pt x="1" y="463"/>
                    <a:pt x="1" y="522"/>
                  </a:cubicBezTo>
                  <a:lnTo>
                    <a:pt x="1" y="1332"/>
                  </a:lnTo>
                  <a:lnTo>
                    <a:pt x="1" y="4618"/>
                  </a:lnTo>
                  <a:lnTo>
                    <a:pt x="1" y="5428"/>
                  </a:lnTo>
                  <a:cubicBezTo>
                    <a:pt x="1" y="5499"/>
                    <a:pt x="48" y="5559"/>
                    <a:pt x="120" y="5570"/>
                  </a:cubicBezTo>
                  <a:lnTo>
                    <a:pt x="3977" y="6809"/>
                  </a:lnTo>
                  <a:cubicBezTo>
                    <a:pt x="3989" y="6815"/>
                    <a:pt x="4001" y="6818"/>
                    <a:pt x="4016" y="6818"/>
                  </a:cubicBezTo>
                  <a:cubicBezTo>
                    <a:pt x="4031" y="6818"/>
                    <a:pt x="4049" y="6815"/>
                    <a:pt x="4073" y="6809"/>
                  </a:cubicBezTo>
                  <a:lnTo>
                    <a:pt x="6061" y="6166"/>
                  </a:lnTo>
                  <a:cubicBezTo>
                    <a:pt x="6144" y="6130"/>
                    <a:pt x="6192" y="6047"/>
                    <a:pt x="6156" y="5963"/>
                  </a:cubicBezTo>
                  <a:cubicBezTo>
                    <a:pt x="6138" y="5890"/>
                    <a:pt x="6076" y="5844"/>
                    <a:pt x="6011" y="5844"/>
                  </a:cubicBezTo>
                  <a:cubicBezTo>
                    <a:pt x="5992" y="5844"/>
                    <a:pt x="5972" y="5848"/>
                    <a:pt x="5954" y="5856"/>
                  </a:cubicBezTo>
                  <a:lnTo>
                    <a:pt x="4180" y="6440"/>
                  </a:lnTo>
                  <a:lnTo>
                    <a:pt x="4180" y="5975"/>
                  </a:lnTo>
                  <a:lnTo>
                    <a:pt x="7728" y="4844"/>
                  </a:lnTo>
                  <a:lnTo>
                    <a:pt x="7728" y="5309"/>
                  </a:lnTo>
                  <a:lnTo>
                    <a:pt x="6597" y="5666"/>
                  </a:lnTo>
                  <a:cubicBezTo>
                    <a:pt x="6501" y="5690"/>
                    <a:pt x="6454" y="5773"/>
                    <a:pt x="6489" y="5868"/>
                  </a:cubicBezTo>
                  <a:cubicBezTo>
                    <a:pt x="6501" y="5940"/>
                    <a:pt x="6573" y="5987"/>
                    <a:pt x="6632" y="5987"/>
                  </a:cubicBezTo>
                  <a:cubicBezTo>
                    <a:pt x="6656" y="5987"/>
                    <a:pt x="6668" y="5987"/>
                    <a:pt x="6680" y="5975"/>
                  </a:cubicBezTo>
                  <a:lnTo>
                    <a:pt x="7918" y="5570"/>
                  </a:lnTo>
                  <a:cubicBezTo>
                    <a:pt x="7978" y="5559"/>
                    <a:pt x="8037" y="5475"/>
                    <a:pt x="8037" y="5416"/>
                  </a:cubicBezTo>
                  <a:lnTo>
                    <a:pt x="8037" y="4618"/>
                  </a:lnTo>
                  <a:lnTo>
                    <a:pt x="8037" y="1332"/>
                  </a:lnTo>
                  <a:lnTo>
                    <a:pt x="8037" y="522"/>
                  </a:lnTo>
                  <a:cubicBezTo>
                    <a:pt x="8037" y="486"/>
                    <a:pt x="8002" y="439"/>
                    <a:pt x="7966" y="403"/>
                  </a:cubicBezTo>
                  <a:cubicBezTo>
                    <a:pt x="7931" y="386"/>
                    <a:pt x="7896" y="375"/>
                    <a:pt x="7857" y="375"/>
                  </a:cubicBezTo>
                  <a:cubicBezTo>
                    <a:pt x="7842" y="375"/>
                    <a:pt x="7827" y="376"/>
                    <a:pt x="7811" y="379"/>
                  </a:cubicBezTo>
                  <a:lnTo>
                    <a:pt x="7585" y="451"/>
                  </a:lnTo>
                  <a:lnTo>
                    <a:pt x="7585" y="189"/>
                  </a:lnTo>
                  <a:cubicBezTo>
                    <a:pt x="7585" y="141"/>
                    <a:pt x="7561" y="82"/>
                    <a:pt x="7525" y="46"/>
                  </a:cubicBezTo>
                  <a:cubicBezTo>
                    <a:pt x="7499" y="29"/>
                    <a:pt x="7467" y="17"/>
                    <a:pt x="7428" y="17"/>
                  </a:cubicBezTo>
                  <a:cubicBezTo>
                    <a:pt x="7413" y="17"/>
                    <a:pt x="7398" y="19"/>
                    <a:pt x="7382" y="22"/>
                  </a:cubicBezTo>
                  <a:lnTo>
                    <a:pt x="4013" y="1094"/>
                  </a:lnTo>
                  <a:lnTo>
                    <a:pt x="1965" y="439"/>
                  </a:lnTo>
                  <a:cubicBezTo>
                    <a:pt x="1944" y="431"/>
                    <a:pt x="1923" y="427"/>
                    <a:pt x="1903" y="427"/>
                  </a:cubicBezTo>
                  <a:cubicBezTo>
                    <a:pt x="1835" y="427"/>
                    <a:pt x="1778" y="472"/>
                    <a:pt x="1751" y="546"/>
                  </a:cubicBezTo>
                  <a:cubicBezTo>
                    <a:pt x="1727" y="629"/>
                    <a:pt x="1775" y="725"/>
                    <a:pt x="1858" y="748"/>
                  </a:cubicBezTo>
                  <a:lnTo>
                    <a:pt x="3834" y="1391"/>
                  </a:lnTo>
                  <a:lnTo>
                    <a:pt x="3834" y="1760"/>
                  </a:lnTo>
                  <a:lnTo>
                    <a:pt x="3834" y="2570"/>
                  </a:lnTo>
                  <a:lnTo>
                    <a:pt x="3834" y="4677"/>
                  </a:lnTo>
                  <a:lnTo>
                    <a:pt x="739" y="3677"/>
                  </a:lnTo>
                  <a:lnTo>
                    <a:pt x="739" y="391"/>
                  </a:lnTo>
                  <a:lnTo>
                    <a:pt x="1215" y="546"/>
                  </a:lnTo>
                  <a:cubicBezTo>
                    <a:pt x="1232" y="550"/>
                    <a:pt x="1248" y="552"/>
                    <a:pt x="1264" y="552"/>
                  </a:cubicBezTo>
                  <a:cubicBezTo>
                    <a:pt x="1338" y="552"/>
                    <a:pt x="1400" y="508"/>
                    <a:pt x="1429" y="439"/>
                  </a:cubicBezTo>
                  <a:cubicBezTo>
                    <a:pt x="1453" y="344"/>
                    <a:pt x="1406" y="260"/>
                    <a:pt x="1322" y="225"/>
                  </a:cubicBezTo>
                  <a:lnTo>
                    <a:pt x="632" y="10"/>
                  </a:lnTo>
                  <a:cubicBezTo>
                    <a:pt x="621" y="3"/>
                    <a:pt x="609" y="0"/>
                    <a:pt x="5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34"/>
            <p:cNvSpPr/>
            <p:nvPr/>
          </p:nvSpPr>
          <p:spPr>
            <a:xfrm>
              <a:off x="1929271" y="3055987"/>
              <a:ext cx="38111" cy="47298"/>
            </a:xfrm>
            <a:custGeom>
              <a:avLst/>
              <a:gdLst/>
              <a:ahLst/>
              <a:cxnLst/>
              <a:rect l="l" t="t" r="r" b="b"/>
              <a:pathLst>
                <a:path w="1203" h="1493" extrusionOk="0">
                  <a:moveTo>
                    <a:pt x="881" y="374"/>
                  </a:moveTo>
                  <a:lnTo>
                    <a:pt x="881" y="945"/>
                  </a:lnTo>
                  <a:lnTo>
                    <a:pt x="345" y="1112"/>
                  </a:lnTo>
                  <a:lnTo>
                    <a:pt x="345" y="540"/>
                  </a:lnTo>
                  <a:lnTo>
                    <a:pt x="881" y="374"/>
                  </a:lnTo>
                  <a:close/>
                  <a:moveTo>
                    <a:pt x="1029" y="0"/>
                  </a:moveTo>
                  <a:cubicBezTo>
                    <a:pt x="1017" y="0"/>
                    <a:pt x="1003" y="2"/>
                    <a:pt x="988" y="5"/>
                  </a:cubicBezTo>
                  <a:lnTo>
                    <a:pt x="119" y="279"/>
                  </a:lnTo>
                  <a:cubicBezTo>
                    <a:pt x="60" y="290"/>
                    <a:pt x="0" y="362"/>
                    <a:pt x="0" y="421"/>
                  </a:cubicBezTo>
                  <a:lnTo>
                    <a:pt x="0" y="1326"/>
                  </a:lnTo>
                  <a:cubicBezTo>
                    <a:pt x="0" y="1374"/>
                    <a:pt x="24" y="1433"/>
                    <a:pt x="60" y="1469"/>
                  </a:cubicBezTo>
                  <a:cubicBezTo>
                    <a:pt x="83" y="1481"/>
                    <a:pt x="119" y="1493"/>
                    <a:pt x="155" y="1493"/>
                  </a:cubicBezTo>
                  <a:cubicBezTo>
                    <a:pt x="167" y="1493"/>
                    <a:pt x="179" y="1493"/>
                    <a:pt x="191" y="1481"/>
                  </a:cubicBezTo>
                  <a:lnTo>
                    <a:pt x="1060" y="1207"/>
                  </a:lnTo>
                  <a:cubicBezTo>
                    <a:pt x="1119" y="1195"/>
                    <a:pt x="1179" y="1124"/>
                    <a:pt x="1179" y="1064"/>
                  </a:cubicBezTo>
                  <a:lnTo>
                    <a:pt x="1179" y="159"/>
                  </a:lnTo>
                  <a:cubicBezTo>
                    <a:pt x="1203" y="112"/>
                    <a:pt x="1179" y="64"/>
                    <a:pt x="1131" y="40"/>
                  </a:cubicBezTo>
                  <a:cubicBezTo>
                    <a:pt x="1095" y="14"/>
                    <a:pt x="1066" y="0"/>
                    <a:pt x="10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4" name="Google Shape;1004;p34"/>
          <p:cNvGrpSpPr/>
          <p:nvPr/>
        </p:nvGrpSpPr>
        <p:grpSpPr>
          <a:xfrm>
            <a:off x="1739671" y="2955007"/>
            <a:ext cx="367013" cy="331278"/>
            <a:chOff x="3522521" y="1975857"/>
            <a:chExt cx="367013" cy="331278"/>
          </a:xfrm>
        </p:grpSpPr>
        <p:sp>
          <p:nvSpPr>
            <p:cNvPr id="1005" name="Google Shape;1005;p34"/>
            <p:cNvSpPr/>
            <p:nvPr/>
          </p:nvSpPr>
          <p:spPr>
            <a:xfrm>
              <a:off x="3665841" y="1975857"/>
              <a:ext cx="91302" cy="91682"/>
            </a:xfrm>
            <a:custGeom>
              <a:avLst/>
              <a:gdLst/>
              <a:ahLst/>
              <a:cxnLst/>
              <a:rect l="l" t="t" r="r" b="b"/>
              <a:pathLst>
                <a:path w="2882" h="2894" extrusionOk="0">
                  <a:moveTo>
                    <a:pt x="1429" y="703"/>
                  </a:moveTo>
                  <a:cubicBezTo>
                    <a:pt x="1846" y="703"/>
                    <a:pt x="2167" y="1036"/>
                    <a:pt x="2167" y="1453"/>
                  </a:cubicBezTo>
                  <a:cubicBezTo>
                    <a:pt x="2167" y="1870"/>
                    <a:pt x="1834" y="2191"/>
                    <a:pt x="1429" y="2191"/>
                  </a:cubicBezTo>
                  <a:cubicBezTo>
                    <a:pt x="1024" y="2191"/>
                    <a:pt x="679" y="1870"/>
                    <a:pt x="679" y="1453"/>
                  </a:cubicBezTo>
                  <a:cubicBezTo>
                    <a:pt x="679" y="1048"/>
                    <a:pt x="1013" y="703"/>
                    <a:pt x="1429" y="703"/>
                  </a:cubicBezTo>
                  <a:close/>
                  <a:moveTo>
                    <a:pt x="1441" y="0"/>
                  </a:moveTo>
                  <a:cubicBezTo>
                    <a:pt x="1358" y="0"/>
                    <a:pt x="1274" y="84"/>
                    <a:pt x="1274" y="167"/>
                  </a:cubicBezTo>
                  <a:lnTo>
                    <a:pt x="1274" y="393"/>
                  </a:lnTo>
                  <a:cubicBezTo>
                    <a:pt x="1096" y="417"/>
                    <a:pt x="953" y="476"/>
                    <a:pt x="822" y="584"/>
                  </a:cubicBezTo>
                  <a:lnTo>
                    <a:pt x="655" y="417"/>
                  </a:lnTo>
                  <a:cubicBezTo>
                    <a:pt x="626" y="387"/>
                    <a:pt x="581" y="372"/>
                    <a:pt x="536" y="372"/>
                  </a:cubicBezTo>
                  <a:cubicBezTo>
                    <a:pt x="492" y="372"/>
                    <a:pt x="447" y="387"/>
                    <a:pt x="417" y="417"/>
                  </a:cubicBezTo>
                  <a:cubicBezTo>
                    <a:pt x="358" y="476"/>
                    <a:pt x="358" y="596"/>
                    <a:pt x="417" y="655"/>
                  </a:cubicBezTo>
                  <a:lnTo>
                    <a:pt x="584" y="822"/>
                  </a:lnTo>
                  <a:cubicBezTo>
                    <a:pt x="477" y="953"/>
                    <a:pt x="417" y="1119"/>
                    <a:pt x="381" y="1286"/>
                  </a:cubicBezTo>
                  <a:lnTo>
                    <a:pt x="167" y="1286"/>
                  </a:lnTo>
                  <a:cubicBezTo>
                    <a:pt x="72" y="1286"/>
                    <a:pt x="0" y="1358"/>
                    <a:pt x="0" y="1453"/>
                  </a:cubicBezTo>
                  <a:cubicBezTo>
                    <a:pt x="0" y="1536"/>
                    <a:pt x="72" y="1608"/>
                    <a:pt x="167" y="1608"/>
                  </a:cubicBezTo>
                  <a:lnTo>
                    <a:pt x="381" y="1608"/>
                  </a:lnTo>
                  <a:cubicBezTo>
                    <a:pt x="417" y="1786"/>
                    <a:pt x="477" y="1941"/>
                    <a:pt x="584" y="2072"/>
                  </a:cubicBezTo>
                  <a:lnTo>
                    <a:pt x="417" y="2239"/>
                  </a:lnTo>
                  <a:cubicBezTo>
                    <a:pt x="358" y="2298"/>
                    <a:pt x="358" y="2417"/>
                    <a:pt x="417" y="2477"/>
                  </a:cubicBezTo>
                  <a:cubicBezTo>
                    <a:pt x="441" y="2501"/>
                    <a:pt x="489" y="2524"/>
                    <a:pt x="536" y="2524"/>
                  </a:cubicBezTo>
                  <a:cubicBezTo>
                    <a:pt x="572" y="2524"/>
                    <a:pt x="620" y="2501"/>
                    <a:pt x="655" y="2477"/>
                  </a:cubicBezTo>
                  <a:lnTo>
                    <a:pt x="810" y="2310"/>
                  </a:lnTo>
                  <a:cubicBezTo>
                    <a:pt x="953" y="2417"/>
                    <a:pt x="1108" y="2477"/>
                    <a:pt x="1274" y="2501"/>
                  </a:cubicBezTo>
                  <a:lnTo>
                    <a:pt x="1274" y="2727"/>
                  </a:lnTo>
                  <a:cubicBezTo>
                    <a:pt x="1274" y="2822"/>
                    <a:pt x="1346" y="2893"/>
                    <a:pt x="1441" y="2893"/>
                  </a:cubicBezTo>
                  <a:cubicBezTo>
                    <a:pt x="1536" y="2893"/>
                    <a:pt x="1608" y="2822"/>
                    <a:pt x="1608" y="2727"/>
                  </a:cubicBezTo>
                  <a:lnTo>
                    <a:pt x="1608" y="2501"/>
                  </a:lnTo>
                  <a:cubicBezTo>
                    <a:pt x="1786" y="2477"/>
                    <a:pt x="1929" y="2417"/>
                    <a:pt x="2072" y="2310"/>
                  </a:cubicBezTo>
                  <a:lnTo>
                    <a:pt x="2227" y="2477"/>
                  </a:lnTo>
                  <a:cubicBezTo>
                    <a:pt x="2263" y="2501"/>
                    <a:pt x="2310" y="2524"/>
                    <a:pt x="2346" y="2524"/>
                  </a:cubicBezTo>
                  <a:cubicBezTo>
                    <a:pt x="2394" y="2524"/>
                    <a:pt x="2441" y="2501"/>
                    <a:pt x="2465" y="2477"/>
                  </a:cubicBezTo>
                  <a:cubicBezTo>
                    <a:pt x="2525" y="2417"/>
                    <a:pt x="2525" y="2298"/>
                    <a:pt x="2465" y="2239"/>
                  </a:cubicBezTo>
                  <a:lnTo>
                    <a:pt x="2298" y="2072"/>
                  </a:lnTo>
                  <a:cubicBezTo>
                    <a:pt x="2406" y="1941"/>
                    <a:pt x="2465" y="1774"/>
                    <a:pt x="2501" y="1608"/>
                  </a:cubicBezTo>
                  <a:lnTo>
                    <a:pt x="2715" y="1608"/>
                  </a:lnTo>
                  <a:cubicBezTo>
                    <a:pt x="2810" y="1608"/>
                    <a:pt x="2882" y="1536"/>
                    <a:pt x="2882" y="1453"/>
                  </a:cubicBezTo>
                  <a:cubicBezTo>
                    <a:pt x="2882" y="1358"/>
                    <a:pt x="2810" y="1286"/>
                    <a:pt x="2727" y="1286"/>
                  </a:cubicBezTo>
                  <a:lnTo>
                    <a:pt x="2501" y="1286"/>
                  </a:lnTo>
                  <a:cubicBezTo>
                    <a:pt x="2465" y="1108"/>
                    <a:pt x="2406" y="953"/>
                    <a:pt x="2310" y="822"/>
                  </a:cubicBezTo>
                  <a:lnTo>
                    <a:pt x="2465" y="655"/>
                  </a:lnTo>
                  <a:cubicBezTo>
                    <a:pt x="2525" y="596"/>
                    <a:pt x="2525" y="476"/>
                    <a:pt x="2465" y="417"/>
                  </a:cubicBezTo>
                  <a:cubicBezTo>
                    <a:pt x="2435" y="387"/>
                    <a:pt x="2391" y="372"/>
                    <a:pt x="2346" y="372"/>
                  </a:cubicBezTo>
                  <a:cubicBezTo>
                    <a:pt x="2301" y="372"/>
                    <a:pt x="2257" y="387"/>
                    <a:pt x="2227" y="417"/>
                  </a:cubicBezTo>
                  <a:lnTo>
                    <a:pt x="2072" y="584"/>
                  </a:lnTo>
                  <a:cubicBezTo>
                    <a:pt x="1929" y="476"/>
                    <a:pt x="1775" y="417"/>
                    <a:pt x="1608" y="393"/>
                  </a:cubicBezTo>
                  <a:lnTo>
                    <a:pt x="1608" y="167"/>
                  </a:lnTo>
                  <a:cubicBezTo>
                    <a:pt x="1608" y="84"/>
                    <a:pt x="1536" y="0"/>
                    <a:pt x="14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34"/>
            <p:cNvSpPr/>
            <p:nvPr/>
          </p:nvSpPr>
          <p:spPr>
            <a:xfrm>
              <a:off x="3693751" y="2004147"/>
              <a:ext cx="34721" cy="35101"/>
            </a:xfrm>
            <a:custGeom>
              <a:avLst/>
              <a:gdLst/>
              <a:ahLst/>
              <a:cxnLst/>
              <a:rect l="l" t="t" r="r" b="b"/>
              <a:pathLst>
                <a:path w="1096" h="1108" extrusionOk="0">
                  <a:moveTo>
                    <a:pt x="548" y="345"/>
                  </a:moveTo>
                  <a:cubicBezTo>
                    <a:pt x="667" y="345"/>
                    <a:pt x="751" y="441"/>
                    <a:pt x="751" y="560"/>
                  </a:cubicBezTo>
                  <a:cubicBezTo>
                    <a:pt x="751" y="679"/>
                    <a:pt x="667" y="762"/>
                    <a:pt x="548" y="762"/>
                  </a:cubicBezTo>
                  <a:cubicBezTo>
                    <a:pt x="429" y="762"/>
                    <a:pt x="334" y="679"/>
                    <a:pt x="334" y="560"/>
                  </a:cubicBezTo>
                  <a:cubicBezTo>
                    <a:pt x="334" y="441"/>
                    <a:pt x="429" y="345"/>
                    <a:pt x="548" y="345"/>
                  </a:cubicBezTo>
                  <a:close/>
                  <a:moveTo>
                    <a:pt x="548" y="0"/>
                  </a:moveTo>
                  <a:cubicBezTo>
                    <a:pt x="251" y="0"/>
                    <a:pt x="1" y="262"/>
                    <a:pt x="1" y="560"/>
                  </a:cubicBezTo>
                  <a:cubicBezTo>
                    <a:pt x="1" y="857"/>
                    <a:pt x="251" y="1107"/>
                    <a:pt x="548" y="1107"/>
                  </a:cubicBezTo>
                  <a:cubicBezTo>
                    <a:pt x="846" y="1107"/>
                    <a:pt x="1096" y="857"/>
                    <a:pt x="1096" y="560"/>
                  </a:cubicBezTo>
                  <a:cubicBezTo>
                    <a:pt x="1096" y="262"/>
                    <a:pt x="846" y="0"/>
                    <a:pt x="5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34"/>
            <p:cNvSpPr/>
            <p:nvPr/>
          </p:nvSpPr>
          <p:spPr>
            <a:xfrm>
              <a:off x="3679052" y="2008297"/>
              <a:ext cx="210482" cy="228983"/>
            </a:xfrm>
            <a:custGeom>
              <a:avLst/>
              <a:gdLst/>
              <a:ahLst/>
              <a:cxnLst/>
              <a:rect l="l" t="t" r="r" b="b"/>
              <a:pathLst>
                <a:path w="6644" h="7228" extrusionOk="0">
                  <a:moveTo>
                    <a:pt x="4179" y="334"/>
                  </a:moveTo>
                  <a:lnTo>
                    <a:pt x="4179" y="762"/>
                  </a:lnTo>
                  <a:lnTo>
                    <a:pt x="4179" y="786"/>
                  </a:lnTo>
                  <a:cubicBezTo>
                    <a:pt x="4179" y="869"/>
                    <a:pt x="4239" y="941"/>
                    <a:pt x="4334" y="965"/>
                  </a:cubicBezTo>
                  <a:cubicBezTo>
                    <a:pt x="4596" y="988"/>
                    <a:pt x="4846" y="1107"/>
                    <a:pt x="5072" y="1274"/>
                  </a:cubicBezTo>
                  <a:cubicBezTo>
                    <a:pt x="5102" y="1299"/>
                    <a:pt x="5138" y="1311"/>
                    <a:pt x="5174" y="1311"/>
                  </a:cubicBezTo>
                  <a:cubicBezTo>
                    <a:pt x="5225" y="1311"/>
                    <a:pt x="5276" y="1287"/>
                    <a:pt x="5310" y="1238"/>
                  </a:cubicBezTo>
                  <a:lnTo>
                    <a:pt x="5322" y="1227"/>
                  </a:lnTo>
                  <a:lnTo>
                    <a:pt x="5620" y="929"/>
                  </a:lnTo>
                  <a:lnTo>
                    <a:pt x="5715" y="1024"/>
                  </a:lnTo>
                  <a:lnTo>
                    <a:pt x="5418" y="1322"/>
                  </a:lnTo>
                  <a:lnTo>
                    <a:pt x="5406" y="1334"/>
                  </a:lnTo>
                  <a:cubicBezTo>
                    <a:pt x="5322" y="1393"/>
                    <a:pt x="5322" y="1500"/>
                    <a:pt x="5370" y="1572"/>
                  </a:cubicBezTo>
                  <a:cubicBezTo>
                    <a:pt x="5537" y="1798"/>
                    <a:pt x="5632" y="2048"/>
                    <a:pt x="5679" y="2310"/>
                  </a:cubicBezTo>
                  <a:cubicBezTo>
                    <a:pt x="5703" y="2405"/>
                    <a:pt x="5775" y="2465"/>
                    <a:pt x="5858" y="2465"/>
                  </a:cubicBezTo>
                  <a:lnTo>
                    <a:pt x="6311" y="2465"/>
                  </a:lnTo>
                  <a:lnTo>
                    <a:pt x="6311" y="2572"/>
                  </a:lnTo>
                  <a:lnTo>
                    <a:pt x="5846" y="2572"/>
                  </a:lnTo>
                  <a:cubicBezTo>
                    <a:pt x="5763" y="2572"/>
                    <a:pt x="5679" y="2631"/>
                    <a:pt x="5668" y="2715"/>
                  </a:cubicBezTo>
                  <a:cubicBezTo>
                    <a:pt x="5632" y="2989"/>
                    <a:pt x="5525" y="3239"/>
                    <a:pt x="5358" y="3465"/>
                  </a:cubicBezTo>
                  <a:cubicBezTo>
                    <a:pt x="5298" y="3536"/>
                    <a:pt x="5310" y="3643"/>
                    <a:pt x="5382" y="3703"/>
                  </a:cubicBezTo>
                  <a:lnTo>
                    <a:pt x="5406" y="3715"/>
                  </a:lnTo>
                  <a:lnTo>
                    <a:pt x="5715" y="4024"/>
                  </a:lnTo>
                  <a:lnTo>
                    <a:pt x="5620" y="4120"/>
                  </a:lnTo>
                  <a:lnTo>
                    <a:pt x="5310" y="3798"/>
                  </a:lnTo>
                  <a:cubicBezTo>
                    <a:pt x="5310" y="3798"/>
                    <a:pt x="5310" y="3786"/>
                    <a:pt x="5298" y="3786"/>
                  </a:cubicBezTo>
                  <a:cubicBezTo>
                    <a:pt x="5266" y="3747"/>
                    <a:pt x="5218" y="3729"/>
                    <a:pt x="5171" y="3729"/>
                  </a:cubicBezTo>
                  <a:cubicBezTo>
                    <a:pt x="5132" y="3729"/>
                    <a:pt x="5092" y="3741"/>
                    <a:pt x="5060" y="3763"/>
                  </a:cubicBezTo>
                  <a:cubicBezTo>
                    <a:pt x="4846" y="3917"/>
                    <a:pt x="4584" y="4024"/>
                    <a:pt x="4310" y="4072"/>
                  </a:cubicBezTo>
                  <a:cubicBezTo>
                    <a:pt x="4227" y="4084"/>
                    <a:pt x="4167" y="4155"/>
                    <a:pt x="4167" y="4251"/>
                  </a:cubicBezTo>
                  <a:lnTo>
                    <a:pt x="4167" y="4263"/>
                  </a:lnTo>
                  <a:lnTo>
                    <a:pt x="4167" y="4715"/>
                  </a:lnTo>
                  <a:lnTo>
                    <a:pt x="4060" y="4715"/>
                  </a:lnTo>
                  <a:lnTo>
                    <a:pt x="4060" y="4275"/>
                  </a:lnTo>
                  <a:lnTo>
                    <a:pt x="4060" y="4263"/>
                  </a:lnTo>
                  <a:cubicBezTo>
                    <a:pt x="4060" y="4179"/>
                    <a:pt x="4001" y="4096"/>
                    <a:pt x="3917" y="4084"/>
                  </a:cubicBezTo>
                  <a:cubicBezTo>
                    <a:pt x="3644" y="4060"/>
                    <a:pt x="3393" y="3941"/>
                    <a:pt x="3167" y="3774"/>
                  </a:cubicBezTo>
                  <a:cubicBezTo>
                    <a:pt x="3136" y="3749"/>
                    <a:pt x="3099" y="3736"/>
                    <a:pt x="3061" y="3736"/>
                  </a:cubicBezTo>
                  <a:cubicBezTo>
                    <a:pt x="3012" y="3736"/>
                    <a:pt x="2963" y="3758"/>
                    <a:pt x="2929" y="3798"/>
                  </a:cubicBezTo>
                  <a:cubicBezTo>
                    <a:pt x="2929" y="3798"/>
                    <a:pt x="2929" y="3822"/>
                    <a:pt x="2917" y="3822"/>
                  </a:cubicBezTo>
                  <a:lnTo>
                    <a:pt x="2608" y="4132"/>
                  </a:lnTo>
                  <a:lnTo>
                    <a:pt x="2512" y="4036"/>
                  </a:lnTo>
                  <a:lnTo>
                    <a:pt x="2810" y="3739"/>
                  </a:lnTo>
                  <a:lnTo>
                    <a:pt x="2822" y="3727"/>
                  </a:lnTo>
                  <a:cubicBezTo>
                    <a:pt x="2822" y="3727"/>
                    <a:pt x="2846" y="3727"/>
                    <a:pt x="2846" y="3715"/>
                  </a:cubicBezTo>
                  <a:cubicBezTo>
                    <a:pt x="2917" y="3655"/>
                    <a:pt x="2917" y="3548"/>
                    <a:pt x="2870" y="3477"/>
                  </a:cubicBezTo>
                  <a:cubicBezTo>
                    <a:pt x="2703" y="3262"/>
                    <a:pt x="2608" y="3001"/>
                    <a:pt x="2560" y="2727"/>
                  </a:cubicBezTo>
                  <a:cubicBezTo>
                    <a:pt x="2548" y="2643"/>
                    <a:pt x="2465" y="2584"/>
                    <a:pt x="2381" y="2584"/>
                  </a:cubicBezTo>
                  <a:lnTo>
                    <a:pt x="1929" y="2584"/>
                  </a:lnTo>
                  <a:lnTo>
                    <a:pt x="1929" y="2465"/>
                  </a:lnTo>
                  <a:lnTo>
                    <a:pt x="2381" y="2465"/>
                  </a:lnTo>
                  <a:cubicBezTo>
                    <a:pt x="2465" y="2465"/>
                    <a:pt x="2548" y="2405"/>
                    <a:pt x="2560" y="2310"/>
                  </a:cubicBezTo>
                  <a:cubicBezTo>
                    <a:pt x="2584" y="2048"/>
                    <a:pt x="2703" y="1798"/>
                    <a:pt x="2870" y="1572"/>
                  </a:cubicBezTo>
                  <a:cubicBezTo>
                    <a:pt x="2929" y="1500"/>
                    <a:pt x="2917" y="1393"/>
                    <a:pt x="2846" y="1334"/>
                  </a:cubicBezTo>
                  <a:lnTo>
                    <a:pt x="2822" y="1322"/>
                  </a:lnTo>
                  <a:lnTo>
                    <a:pt x="2524" y="1024"/>
                  </a:lnTo>
                  <a:lnTo>
                    <a:pt x="2620" y="929"/>
                  </a:lnTo>
                  <a:lnTo>
                    <a:pt x="2917" y="1227"/>
                  </a:lnTo>
                  <a:lnTo>
                    <a:pt x="2929" y="1238"/>
                  </a:lnTo>
                  <a:cubicBezTo>
                    <a:pt x="2963" y="1286"/>
                    <a:pt x="3012" y="1306"/>
                    <a:pt x="3062" y="1306"/>
                  </a:cubicBezTo>
                  <a:cubicBezTo>
                    <a:pt x="3099" y="1306"/>
                    <a:pt x="3137" y="1295"/>
                    <a:pt x="3167" y="1274"/>
                  </a:cubicBezTo>
                  <a:cubicBezTo>
                    <a:pt x="3393" y="1107"/>
                    <a:pt x="3644" y="1000"/>
                    <a:pt x="3917" y="953"/>
                  </a:cubicBezTo>
                  <a:cubicBezTo>
                    <a:pt x="4001" y="941"/>
                    <a:pt x="4060" y="869"/>
                    <a:pt x="4060" y="774"/>
                  </a:cubicBezTo>
                  <a:lnTo>
                    <a:pt x="4060" y="762"/>
                  </a:lnTo>
                  <a:lnTo>
                    <a:pt x="4060" y="334"/>
                  </a:lnTo>
                  <a:close/>
                  <a:moveTo>
                    <a:pt x="3894" y="0"/>
                  </a:moveTo>
                  <a:cubicBezTo>
                    <a:pt x="3810" y="0"/>
                    <a:pt x="3739" y="84"/>
                    <a:pt x="3739" y="167"/>
                  </a:cubicBezTo>
                  <a:lnTo>
                    <a:pt x="3739" y="667"/>
                  </a:lnTo>
                  <a:cubicBezTo>
                    <a:pt x="3513" y="703"/>
                    <a:pt x="3298" y="798"/>
                    <a:pt x="3108" y="929"/>
                  </a:cubicBezTo>
                  <a:lnTo>
                    <a:pt x="2762" y="584"/>
                  </a:lnTo>
                  <a:cubicBezTo>
                    <a:pt x="2733" y="554"/>
                    <a:pt x="2688" y="539"/>
                    <a:pt x="2643" y="539"/>
                  </a:cubicBezTo>
                  <a:cubicBezTo>
                    <a:pt x="2599" y="539"/>
                    <a:pt x="2554" y="554"/>
                    <a:pt x="2524" y="584"/>
                  </a:cubicBezTo>
                  <a:lnTo>
                    <a:pt x="2203" y="917"/>
                  </a:lnTo>
                  <a:cubicBezTo>
                    <a:pt x="2167" y="941"/>
                    <a:pt x="2155" y="988"/>
                    <a:pt x="2155" y="1036"/>
                  </a:cubicBezTo>
                  <a:cubicBezTo>
                    <a:pt x="2155" y="1084"/>
                    <a:pt x="2167" y="1119"/>
                    <a:pt x="2203" y="1155"/>
                  </a:cubicBezTo>
                  <a:lnTo>
                    <a:pt x="2536" y="1500"/>
                  </a:lnTo>
                  <a:cubicBezTo>
                    <a:pt x="2417" y="1691"/>
                    <a:pt x="2334" y="1893"/>
                    <a:pt x="2274" y="2119"/>
                  </a:cubicBezTo>
                  <a:lnTo>
                    <a:pt x="1786" y="2119"/>
                  </a:lnTo>
                  <a:cubicBezTo>
                    <a:pt x="1691" y="2119"/>
                    <a:pt x="1619" y="2191"/>
                    <a:pt x="1619" y="2286"/>
                  </a:cubicBezTo>
                  <a:lnTo>
                    <a:pt x="1619" y="2751"/>
                  </a:lnTo>
                  <a:cubicBezTo>
                    <a:pt x="1619" y="2834"/>
                    <a:pt x="1691" y="2905"/>
                    <a:pt x="1786" y="2905"/>
                  </a:cubicBezTo>
                  <a:lnTo>
                    <a:pt x="2274" y="2905"/>
                  </a:lnTo>
                  <a:cubicBezTo>
                    <a:pt x="2322" y="3084"/>
                    <a:pt x="2381" y="3251"/>
                    <a:pt x="2465" y="3417"/>
                  </a:cubicBezTo>
                  <a:lnTo>
                    <a:pt x="1084" y="3417"/>
                  </a:lnTo>
                  <a:cubicBezTo>
                    <a:pt x="988" y="3417"/>
                    <a:pt x="917" y="3489"/>
                    <a:pt x="917" y="3584"/>
                  </a:cubicBezTo>
                  <a:cubicBezTo>
                    <a:pt x="917" y="3667"/>
                    <a:pt x="988" y="3739"/>
                    <a:pt x="1084" y="3739"/>
                  </a:cubicBezTo>
                  <a:lnTo>
                    <a:pt x="2334" y="3739"/>
                  </a:lnTo>
                  <a:lnTo>
                    <a:pt x="2203" y="3882"/>
                  </a:lnTo>
                  <a:cubicBezTo>
                    <a:pt x="2143" y="3941"/>
                    <a:pt x="2143" y="4060"/>
                    <a:pt x="2203" y="4120"/>
                  </a:cubicBezTo>
                  <a:lnTo>
                    <a:pt x="2524" y="4441"/>
                  </a:lnTo>
                  <a:cubicBezTo>
                    <a:pt x="2560" y="4477"/>
                    <a:pt x="2608" y="4489"/>
                    <a:pt x="2643" y="4489"/>
                  </a:cubicBezTo>
                  <a:cubicBezTo>
                    <a:pt x="2691" y="4489"/>
                    <a:pt x="2739" y="4477"/>
                    <a:pt x="2762" y="4441"/>
                  </a:cubicBezTo>
                  <a:lnTo>
                    <a:pt x="3108" y="4096"/>
                  </a:lnTo>
                  <a:cubicBezTo>
                    <a:pt x="3286" y="4215"/>
                    <a:pt x="3489" y="4310"/>
                    <a:pt x="3703" y="4358"/>
                  </a:cubicBezTo>
                  <a:lnTo>
                    <a:pt x="3703" y="4370"/>
                  </a:lnTo>
                  <a:lnTo>
                    <a:pt x="3703" y="5144"/>
                  </a:lnTo>
                  <a:lnTo>
                    <a:pt x="155" y="5144"/>
                  </a:lnTo>
                  <a:cubicBezTo>
                    <a:pt x="72" y="5144"/>
                    <a:pt x="0" y="5215"/>
                    <a:pt x="0" y="5310"/>
                  </a:cubicBezTo>
                  <a:cubicBezTo>
                    <a:pt x="0" y="5394"/>
                    <a:pt x="72" y="5465"/>
                    <a:pt x="155" y="5465"/>
                  </a:cubicBezTo>
                  <a:lnTo>
                    <a:pt x="4417" y="5465"/>
                  </a:lnTo>
                  <a:lnTo>
                    <a:pt x="4120" y="7037"/>
                  </a:lnTo>
                  <a:cubicBezTo>
                    <a:pt x="4108" y="7120"/>
                    <a:pt x="4167" y="7215"/>
                    <a:pt x="4251" y="7227"/>
                  </a:cubicBezTo>
                  <a:lnTo>
                    <a:pt x="4286" y="7227"/>
                  </a:lnTo>
                  <a:cubicBezTo>
                    <a:pt x="4358" y="7227"/>
                    <a:pt x="4429" y="7168"/>
                    <a:pt x="4441" y="7096"/>
                  </a:cubicBezTo>
                  <a:lnTo>
                    <a:pt x="4787" y="5322"/>
                  </a:lnTo>
                  <a:cubicBezTo>
                    <a:pt x="4798" y="5275"/>
                    <a:pt x="4787" y="5215"/>
                    <a:pt x="4763" y="5191"/>
                  </a:cubicBezTo>
                  <a:cubicBezTo>
                    <a:pt x="4727" y="5144"/>
                    <a:pt x="4679" y="5132"/>
                    <a:pt x="4620" y="5132"/>
                  </a:cubicBezTo>
                  <a:lnTo>
                    <a:pt x="4048" y="5132"/>
                  </a:lnTo>
                  <a:lnTo>
                    <a:pt x="4048" y="5013"/>
                  </a:lnTo>
                  <a:lnTo>
                    <a:pt x="4370" y="5013"/>
                  </a:lnTo>
                  <a:cubicBezTo>
                    <a:pt x="4465" y="5013"/>
                    <a:pt x="4536" y="4929"/>
                    <a:pt x="4536" y="4846"/>
                  </a:cubicBezTo>
                  <a:lnTo>
                    <a:pt x="4536" y="4358"/>
                  </a:lnTo>
                  <a:cubicBezTo>
                    <a:pt x="4763" y="4310"/>
                    <a:pt x="4965" y="4215"/>
                    <a:pt x="5168" y="4084"/>
                  </a:cubicBezTo>
                  <a:lnTo>
                    <a:pt x="5501" y="4429"/>
                  </a:lnTo>
                  <a:cubicBezTo>
                    <a:pt x="5537" y="4453"/>
                    <a:pt x="5584" y="4477"/>
                    <a:pt x="5620" y="4477"/>
                  </a:cubicBezTo>
                  <a:cubicBezTo>
                    <a:pt x="5668" y="4477"/>
                    <a:pt x="5715" y="4453"/>
                    <a:pt x="5739" y="4429"/>
                  </a:cubicBezTo>
                  <a:lnTo>
                    <a:pt x="6072" y="4096"/>
                  </a:lnTo>
                  <a:cubicBezTo>
                    <a:pt x="6096" y="4072"/>
                    <a:pt x="6108" y="4024"/>
                    <a:pt x="6108" y="3977"/>
                  </a:cubicBezTo>
                  <a:cubicBezTo>
                    <a:pt x="6108" y="3941"/>
                    <a:pt x="6096" y="3894"/>
                    <a:pt x="6072" y="3858"/>
                  </a:cubicBezTo>
                  <a:lnTo>
                    <a:pt x="5727" y="3524"/>
                  </a:lnTo>
                  <a:cubicBezTo>
                    <a:pt x="5846" y="3322"/>
                    <a:pt x="5930" y="3120"/>
                    <a:pt x="5989" y="2893"/>
                  </a:cubicBezTo>
                  <a:lnTo>
                    <a:pt x="6489" y="2893"/>
                  </a:lnTo>
                  <a:cubicBezTo>
                    <a:pt x="6572" y="2893"/>
                    <a:pt x="6644" y="2822"/>
                    <a:pt x="6644" y="2727"/>
                  </a:cubicBezTo>
                  <a:lnTo>
                    <a:pt x="6644" y="2274"/>
                  </a:lnTo>
                  <a:cubicBezTo>
                    <a:pt x="6632" y="2191"/>
                    <a:pt x="6561" y="2119"/>
                    <a:pt x="6477" y="2119"/>
                  </a:cubicBezTo>
                  <a:lnTo>
                    <a:pt x="5977" y="2119"/>
                  </a:lnTo>
                  <a:cubicBezTo>
                    <a:pt x="5941" y="1893"/>
                    <a:pt x="5846" y="1691"/>
                    <a:pt x="5715" y="1500"/>
                  </a:cubicBezTo>
                  <a:lnTo>
                    <a:pt x="6060" y="1155"/>
                  </a:lnTo>
                  <a:cubicBezTo>
                    <a:pt x="6084" y="1119"/>
                    <a:pt x="6096" y="1084"/>
                    <a:pt x="6096" y="1036"/>
                  </a:cubicBezTo>
                  <a:cubicBezTo>
                    <a:pt x="6096" y="988"/>
                    <a:pt x="6084" y="941"/>
                    <a:pt x="6060" y="917"/>
                  </a:cubicBezTo>
                  <a:lnTo>
                    <a:pt x="5727" y="584"/>
                  </a:lnTo>
                  <a:cubicBezTo>
                    <a:pt x="5697" y="554"/>
                    <a:pt x="5653" y="539"/>
                    <a:pt x="5608" y="539"/>
                  </a:cubicBezTo>
                  <a:cubicBezTo>
                    <a:pt x="5563" y="539"/>
                    <a:pt x="5519" y="554"/>
                    <a:pt x="5489" y="584"/>
                  </a:cubicBezTo>
                  <a:lnTo>
                    <a:pt x="5144" y="929"/>
                  </a:lnTo>
                  <a:cubicBezTo>
                    <a:pt x="4953" y="810"/>
                    <a:pt x="4751" y="726"/>
                    <a:pt x="4525" y="667"/>
                  </a:cubicBezTo>
                  <a:lnTo>
                    <a:pt x="4525" y="167"/>
                  </a:lnTo>
                  <a:cubicBezTo>
                    <a:pt x="4525" y="84"/>
                    <a:pt x="4453" y="0"/>
                    <a:pt x="43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34"/>
            <p:cNvSpPr/>
            <p:nvPr/>
          </p:nvSpPr>
          <p:spPr>
            <a:xfrm>
              <a:off x="3772951" y="2050907"/>
              <a:ext cx="73973" cy="73593"/>
            </a:xfrm>
            <a:custGeom>
              <a:avLst/>
              <a:gdLst/>
              <a:ahLst/>
              <a:cxnLst/>
              <a:rect l="l" t="t" r="r" b="b"/>
              <a:pathLst>
                <a:path w="2335" h="2323" extrusionOk="0">
                  <a:moveTo>
                    <a:pt x="1156" y="322"/>
                  </a:moveTo>
                  <a:cubicBezTo>
                    <a:pt x="1620" y="322"/>
                    <a:pt x="1989" y="703"/>
                    <a:pt x="1989" y="1167"/>
                  </a:cubicBezTo>
                  <a:cubicBezTo>
                    <a:pt x="1989" y="1620"/>
                    <a:pt x="1620" y="2001"/>
                    <a:pt x="1156" y="2001"/>
                  </a:cubicBezTo>
                  <a:cubicBezTo>
                    <a:pt x="691" y="2001"/>
                    <a:pt x="322" y="1620"/>
                    <a:pt x="322" y="1167"/>
                  </a:cubicBezTo>
                  <a:cubicBezTo>
                    <a:pt x="322" y="703"/>
                    <a:pt x="691" y="322"/>
                    <a:pt x="1156" y="322"/>
                  </a:cubicBezTo>
                  <a:close/>
                  <a:moveTo>
                    <a:pt x="1156" y="1"/>
                  </a:moveTo>
                  <a:cubicBezTo>
                    <a:pt x="513" y="1"/>
                    <a:pt x="1" y="524"/>
                    <a:pt x="1" y="1167"/>
                  </a:cubicBezTo>
                  <a:cubicBezTo>
                    <a:pt x="1" y="1798"/>
                    <a:pt x="513" y="2322"/>
                    <a:pt x="1156" y="2322"/>
                  </a:cubicBezTo>
                  <a:cubicBezTo>
                    <a:pt x="1799" y="2322"/>
                    <a:pt x="2323" y="1798"/>
                    <a:pt x="2323" y="1167"/>
                  </a:cubicBezTo>
                  <a:cubicBezTo>
                    <a:pt x="2334" y="524"/>
                    <a:pt x="1811" y="1"/>
                    <a:pt x="115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34"/>
            <p:cNvSpPr/>
            <p:nvPr/>
          </p:nvSpPr>
          <p:spPr>
            <a:xfrm>
              <a:off x="3790312" y="2069028"/>
              <a:ext cx="38491" cy="38491"/>
            </a:xfrm>
            <a:custGeom>
              <a:avLst/>
              <a:gdLst/>
              <a:ahLst/>
              <a:cxnLst/>
              <a:rect l="l" t="t" r="r" b="b"/>
              <a:pathLst>
                <a:path w="1215" h="1215" extrusionOk="0">
                  <a:moveTo>
                    <a:pt x="608" y="322"/>
                  </a:moveTo>
                  <a:cubicBezTo>
                    <a:pt x="763" y="322"/>
                    <a:pt x="882" y="441"/>
                    <a:pt x="882" y="595"/>
                  </a:cubicBezTo>
                  <a:cubicBezTo>
                    <a:pt x="882" y="738"/>
                    <a:pt x="763" y="857"/>
                    <a:pt x="608" y="857"/>
                  </a:cubicBezTo>
                  <a:cubicBezTo>
                    <a:pt x="465" y="857"/>
                    <a:pt x="346" y="738"/>
                    <a:pt x="346" y="595"/>
                  </a:cubicBezTo>
                  <a:cubicBezTo>
                    <a:pt x="346" y="441"/>
                    <a:pt x="465" y="322"/>
                    <a:pt x="608" y="322"/>
                  </a:cubicBezTo>
                  <a:close/>
                  <a:moveTo>
                    <a:pt x="608" y="0"/>
                  </a:moveTo>
                  <a:cubicBezTo>
                    <a:pt x="286" y="0"/>
                    <a:pt x="1" y="262"/>
                    <a:pt x="1" y="607"/>
                  </a:cubicBezTo>
                  <a:cubicBezTo>
                    <a:pt x="1" y="929"/>
                    <a:pt x="262" y="1215"/>
                    <a:pt x="608" y="1215"/>
                  </a:cubicBezTo>
                  <a:cubicBezTo>
                    <a:pt x="941" y="1215"/>
                    <a:pt x="1215" y="953"/>
                    <a:pt x="1215" y="607"/>
                  </a:cubicBezTo>
                  <a:cubicBezTo>
                    <a:pt x="1215" y="262"/>
                    <a:pt x="953" y="0"/>
                    <a:pt x="6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34"/>
            <p:cNvSpPr/>
            <p:nvPr/>
          </p:nvSpPr>
          <p:spPr>
            <a:xfrm>
              <a:off x="3522521" y="2081447"/>
              <a:ext cx="294212" cy="225688"/>
            </a:xfrm>
            <a:custGeom>
              <a:avLst/>
              <a:gdLst/>
              <a:ahLst/>
              <a:cxnLst/>
              <a:rect l="l" t="t" r="r" b="b"/>
              <a:pathLst>
                <a:path w="9287" h="7124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6954"/>
                  </a:lnTo>
                  <a:cubicBezTo>
                    <a:pt x="0" y="7121"/>
                    <a:pt x="143" y="7121"/>
                    <a:pt x="262" y="7121"/>
                  </a:cubicBezTo>
                  <a:cubicBezTo>
                    <a:pt x="351" y="7121"/>
                    <a:pt x="2483" y="7124"/>
                    <a:pt x="4603" y="7124"/>
                  </a:cubicBezTo>
                  <a:cubicBezTo>
                    <a:pt x="6724" y="7124"/>
                    <a:pt x="8835" y="7121"/>
                    <a:pt x="8882" y="7109"/>
                  </a:cubicBezTo>
                  <a:cubicBezTo>
                    <a:pt x="8942" y="7085"/>
                    <a:pt x="8989" y="7026"/>
                    <a:pt x="9001" y="6966"/>
                  </a:cubicBezTo>
                  <a:lnTo>
                    <a:pt x="9287" y="5466"/>
                  </a:lnTo>
                  <a:cubicBezTo>
                    <a:pt x="9275" y="5395"/>
                    <a:pt x="9216" y="5299"/>
                    <a:pt x="9120" y="5287"/>
                  </a:cubicBezTo>
                  <a:cubicBezTo>
                    <a:pt x="9113" y="5286"/>
                    <a:pt x="9106" y="5286"/>
                    <a:pt x="9099" y="5286"/>
                  </a:cubicBezTo>
                  <a:cubicBezTo>
                    <a:pt x="9021" y="5286"/>
                    <a:pt x="8941" y="5342"/>
                    <a:pt x="8930" y="5418"/>
                  </a:cubicBezTo>
                  <a:lnTo>
                    <a:pt x="8680" y="6788"/>
                  </a:lnTo>
                  <a:lnTo>
                    <a:pt x="357" y="6788"/>
                  </a:lnTo>
                  <a:lnTo>
                    <a:pt x="1036" y="3192"/>
                  </a:lnTo>
                  <a:lnTo>
                    <a:pt x="4429" y="3192"/>
                  </a:lnTo>
                  <a:cubicBezTo>
                    <a:pt x="4524" y="3192"/>
                    <a:pt x="4596" y="3120"/>
                    <a:pt x="4596" y="3025"/>
                  </a:cubicBezTo>
                  <a:cubicBezTo>
                    <a:pt x="4596" y="2930"/>
                    <a:pt x="4524" y="2858"/>
                    <a:pt x="4429" y="2858"/>
                  </a:cubicBezTo>
                  <a:lnTo>
                    <a:pt x="905" y="2858"/>
                  </a:lnTo>
                  <a:cubicBezTo>
                    <a:pt x="834" y="2858"/>
                    <a:pt x="750" y="2918"/>
                    <a:pt x="738" y="2989"/>
                  </a:cubicBezTo>
                  <a:lnTo>
                    <a:pt x="322" y="5168"/>
                  </a:lnTo>
                  <a:lnTo>
                    <a:pt x="322" y="334"/>
                  </a:lnTo>
                  <a:lnTo>
                    <a:pt x="2453" y="334"/>
                  </a:lnTo>
                  <a:lnTo>
                    <a:pt x="3536" y="1418"/>
                  </a:lnTo>
                  <a:cubicBezTo>
                    <a:pt x="3572" y="1442"/>
                    <a:pt x="3608" y="1465"/>
                    <a:pt x="3655" y="1465"/>
                  </a:cubicBezTo>
                  <a:lnTo>
                    <a:pt x="5358" y="1465"/>
                  </a:lnTo>
                  <a:cubicBezTo>
                    <a:pt x="5441" y="1465"/>
                    <a:pt x="5513" y="1394"/>
                    <a:pt x="5513" y="1299"/>
                  </a:cubicBezTo>
                  <a:cubicBezTo>
                    <a:pt x="5513" y="1204"/>
                    <a:pt x="5441" y="1132"/>
                    <a:pt x="5358" y="1132"/>
                  </a:cubicBezTo>
                  <a:lnTo>
                    <a:pt x="3727" y="1132"/>
                  </a:lnTo>
                  <a:lnTo>
                    <a:pt x="2643" y="49"/>
                  </a:lnTo>
                  <a:cubicBezTo>
                    <a:pt x="2619" y="13"/>
                    <a:pt x="2572" y="1"/>
                    <a:pt x="25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34"/>
            <p:cNvSpPr/>
            <p:nvPr/>
          </p:nvSpPr>
          <p:spPr>
            <a:xfrm>
              <a:off x="3810682" y="2248812"/>
              <a:ext cx="1774" cy="253"/>
            </a:xfrm>
            <a:custGeom>
              <a:avLst/>
              <a:gdLst/>
              <a:ahLst/>
              <a:cxnLst/>
              <a:rect l="l" t="t" r="r" b="b"/>
              <a:pathLst>
                <a:path w="56" h="8" extrusionOk="0">
                  <a:moveTo>
                    <a:pt x="1" y="1"/>
                  </a:moveTo>
                  <a:cubicBezTo>
                    <a:pt x="1" y="1"/>
                    <a:pt x="7" y="2"/>
                    <a:pt x="24" y="4"/>
                  </a:cubicBezTo>
                  <a:cubicBezTo>
                    <a:pt x="44" y="7"/>
                    <a:pt x="52" y="8"/>
                    <a:pt x="53" y="8"/>
                  </a:cubicBezTo>
                  <a:cubicBezTo>
                    <a:pt x="55" y="8"/>
                    <a:pt x="3" y="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2" name="Google Shape;1012;p34"/>
          <p:cNvGrpSpPr/>
          <p:nvPr/>
        </p:nvGrpSpPr>
        <p:grpSpPr>
          <a:xfrm>
            <a:off x="7036731" y="1559478"/>
            <a:ext cx="368185" cy="330454"/>
            <a:chOff x="2630824" y="1976966"/>
            <a:chExt cx="368185" cy="330454"/>
          </a:xfrm>
        </p:grpSpPr>
        <p:sp>
          <p:nvSpPr>
            <p:cNvPr id="1013" name="Google Shape;1013;p34"/>
            <p:cNvSpPr/>
            <p:nvPr/>
          </p:nvSpPr>
          <p:spPr>
            <a:xfrm>
              <a:off x="2630824" y="2059967"/>
              <a:ext cx="229743" cy="247072"/>
            </a:xfrm>
            <a:custGeom>
              <a:avLst/>
              <a:gdLst/>
              <a:ahLst/>
              <a:cxnLst/>
              <a:rect l="l" t="t" r="r" b="b"/>
              <a:pathLst>
                <a:path w="7252" h="7799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7632"/>
                  </a:lnTo>
                  <a:cubicBezTo>
                    <a:pt x="1" y="7727"/>
                    <a:pt x="72" y="7799"/>
                    <a:pt x="167" y="7799"/>
                  </a:cubicBezTo>
                  <a:lnTo>
                    <a:pt x="7085" y="7799"/>
                  </a:lnTo>
                  <a:cubicBezTo>
                    <a:pt x="7180" y="7799"/>
                    <a:pt x="7252" y="7727"/>
                    <a:pt x="7252" y="7632"/>
                  </a:cubicBezTo>
                  <a:cubicBezTo>
                    <a:pt x="7252" y="7549"/>
                    <a:pt x="7180" y="7454"/>
                    <a:pt x="7085" y="7454"/>
                  </a:cubicBezTo>
                  <a:lnTo>
                    <a:pt x="346" y="7454"/>
                  </a:lnTo>
                  <a:lnTo>
                    <a:pt x="346" y="322"/>
                  </a:lnTo>
                  <a:lnTo>
                    <a:pt x="2715" y="322"/>
                  </a:lnTo>
                  <a:lnTo>
                    <a:pt x="3906" y="1512"/>
                  </a:lnTo>
                  <a:cubicBezTo>
                    <a:pt x="3930" y="1548"/>
                    <a:pt x="3977" y="1560"/>
                    <a:pt x="4025" y="1560"/>
                  </a:cubicBezTo>
                  <a:lnTo>
                    <a:pt x="4597" y="1560"/>
                  </a:lnTo>
                  <a:cubicBezTo>
                    <a:pt x="4692" y="1560"/>
                    <a:pt x="4763" y="1489"/>
                    <a:pt x="4763" y="1393"/>
                  </a:cubicBezTo>
                  <a:cubicBezTo>
                    <a:pt x="4763" y="1310"/>
                    <a:pt x="4692" y="1239"/>
                    <a:pt x="4597" y="1239"/>
                  </a:cubicBezTo>
                  <a:lnTo>
                    <a:pt x="4073" y="1239"/>
                  </a:lnTo>
                  <a:lnTo>
                    <a:pt x="2882" y="48"/>
                  </a:lnTo>
                  <a:cubicBezTo>
                    <a:pt x="2858" y="12"/>
                    <a:pt x="2811" y="0"/>
                    <a:pt x="27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34"/>
            <p:cNvSpPr/>
            <p:nvPr/>
          </p:nvSpPr>
          <p:spPr>
            <a:xfrm>
              <a:off x="2792646" y="1976966"/>
              <a:ext cx="206364" cy="330454"/>
            </a:xfrm>
            <a:custGeom>
              <a:avLst/>
              <a:gdLst/>
              <a:ahLst/>
              <a:cxnLst/>
              <a:rect l="l" t="t" r="r" b="b"/>
              <a:pathLst>
                <a:path w="6514" h="10431" extrusionOk="0">
                  <a:moveTo>
                    <a:pt x="3894" y="1"/>
                  </a:moveTo>
                  <a:cubicBezTo>
                    <a:pt x="2453" y="1"/>
                    <a:pt x="1286" y="1180"/>
                    <a:pt x="1286" y="2608"/>
                  </a:cubicBezTo>
                  <a:cubicBezTo>
                    <a:pt x="1286" y="3061"/>
                    <a:pt x="1405" y="3513"/>
                    <a:pt x="1632" y="3882"/>
                  </a:cubicBezTo>
                  <a:lnTo>
                    <a:pt x="155" y="3882"/>
                  </a:lnTo>
                  <a:cubicBezTo>
                    <a:pt x="72" y="3882"/>
                    <a:pt x="1" y="3954"/>
                    <a:pt x="1" y="4049"/>
                  </a:cubicBezTo>
                  <a:cubicBezTo>
                    <a:pt x="1" y="4132"/>
                    <a:pt x="72" y="4216"/>
                    <a:pt x="155" y="4216"/>
                  </a:cubicBezTo>
                  <a:lnTo>
                    <a:pt x="1858" y="4216"/>
                  </a:lnTo>
                  <a:cubicBezTo>
                    <a:pt x="2334" y="4811"/>
                    <a:pt x="3072" y="5192"/>
                    <a:pt x="3894" y="5192"/>
                  </a:cubicBezTo>
                  <a:cubicBezTo>
                    <a:pt x="4061" y="5192"/>
                    <a:pt x="4227" y="5180"/>
                    <a:pt x="4382" y="5144"/>
                  </a:cubicBezTo>
                  <a:lnTo>
                    <a:pt x="4382" y="10109"/>
                  </a:lnTo>
                  <a:lnTo>
                    <a:pt x="2632" y="10109"/>
                  </a:lnTo>
                  <a:cubicBezTo>
                    <a:pt x="2537" y="10109"/>
                    <a:pt x="2465" y="10181"/>
                    <a:pt x="2465" y="10264"/>
                  </a:cubicBezTo>
                  <a:cubicBezTo>
                    <a:pt x="2465" y="10359"/>
                    <a:pt x="2537" y="10431"/>
                    <a:pt x="2632" y="10431"/>
                  </a:cubicBezTo>
                  <a:lnTo>
                    <a:pt x="4549" y="10431"/>
                  </a:lnTo>
                  <a:cubicBezTo>
                    <a:pt x="4644" y="10431"/>
                    <a:pt x="4715" y="10359"/>
                    <a:pt x="4715" y="10264"/>
                  </a:cubicBezTo>
                  <a:lnTo>
                    <a:pt x="4715" y="5061"/>
                  </a:lnTo>
                  <a:cubicBezTo>
                    <a:pt x="5061" y="4942"/>
                    <a:pt x="5382" y="4752"/>
                    <a:pt x="5656" y="4490"/>
                  </a:cubicBezTo>
                  <a:cubicBezTo>
                    <a:pt x="6132" y="4049"/>
                    <a:pt x="6430" y="3442"/>
                    <a:pt x="6466" y="2787"/>
                  </a:cubicBezTo>
                  <a:cubicBezTo>
                    <a:pt x="6513" y="2680"/>
                    <a:pt x="6442" y="2585"/>
                    <a:pt x="6358" y="2585"/>
                  </a:cubicBezTo>
                  <a:cubicBezTo>
                    <a:pt x="6263" y="2585"/>
                    <a:pt x="6168" y="2644"/>
                    <a:pt x="6168" y="2751"/>
                  </a:cubicBezTo>
                  <a:cubicBezTo>
                    <a:pt x="6085" y="3930"/>
                    <a:pt x="5096" y="4847"/>
                    <a:pt x="3906" y="4847"/>
                  </a:cubicBezTo>
                  <a:cubicBezTo>
                    <a:pt x="2656" y="4847"/>
                    <a:pt x="1644" y="3835"/>
                    <a:pt x="1644" y="2585"/>
                  </a:cubicBezTo>
                  <a:cubicBezTo>
                    <a:pt x="1644" y="1334"/>
                    <a:pt x="2656" y="322"/>
                    <a:pt x="3906" y="322"/>
                  </a:cubicBezTo>
                  <a:cubicBezTo>
                    <a:pt x="4977" y="322"/>
                    <a:pt x="5918" y="1084"/>
                    <a:pt x="6132" y="2144"/>
                  </a:cubicBezTo>
                  <a:cubicBezTo>
                    <a:pt x="6143" y="2220"/>
                    <a:pt x="6214" y="2277"/>
                    <a:pt x="6299" y="2277"/>
                  </a:cubicBezTo>
                  <a:cubicBezTo>
                    <a:pt x="6306" y="2277"/>
                    <a:pt x="6315" y="2276"/>
                    <a:pt x="6323" y="2275"/>
                  </a:cubicBezTo>
                  <a:cubicBezTo>
                    <a:pt x="6406" y="2263"/>
                    <a:pt x="6466" y="2168"/>
                    <a:pt x="6454" y="2085"/>
                  </a:cubicBezTo>
                  <a:cubicBezTo>
                    <a:pt x="6204" y="882"/>
                    <a:pt x="5132" y="1"/>
                    <a:pt x="38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34"/>
            <p:cNvSpPr/>
            <p:nvPr/>
          </p:nvSpPr>
          <p:spPr>
            <a:xfrm>
              <a:off x="2876376" y="2005256"/>
              <a:ext cx="78123" cy="91333"/>
            </a:xfrm>
            <a:custGeom>
              <a:avLst/>
              <a:gdLst/>
              <a:ahLst/>
              <a:cxnLst/>
              <a:rect l="l" t="t" r="r" b="b"/>
              <a:pathLst>
                <a:path w="2466" h="2883" extrusionOk="0">
                  <a:moveTo>
                    <a:pt x="1239" y="346"/>
                  </a:moveTo>
                  <a:cubicBezTo>
                    <a:pt x="1406" y="346"/>
                    <a:pt x="1537" y="477"/>
                    <a:pt x="1537" y="644"/>
                  </a:cubicBezTo>
                  <a:lnTo>
                    <a:pt x="1537" y="1061"/>
                  </a:lnTo>
                  <a:lnTo>
                    <a:pt x="941" y="1061"/>
                  </a:lnTo>
                  <a:lnTo>
                    <a:pt x="941" y="644"/>
                  </a:lnTo>
                  <a:cubicBezTo>
                    <a:pt x="941" y="477"/>
                    <a:pt x="1072" y="346"/>
                    <a:pt x="1239" y="346"/>
                  </a:cubicBezTo>
                  <a:close/>
                  <a:moveTo>
                    <a:pt x="2120" y="1394"/>
                  </a:moveTo>
                  <a:lnTo>
                    <a:pt x="2120" y="2561"/>
                  </a:lnTo>
                  <a:lnTo>
                    <a:pt x="358" y="2561"/>
                  </a:lnTo>
                  <a:lnTo>
                    <a:pt x="358" y="1394"/>
                  </a:lnTo>
                  <a:close/>
                  <a:moveTo>
                    <a:pt x="1227" y="1"/>
                  </a:moveTo>
                  <a:cubicBezTo>
                    <a:pt x="870" y="1"/>
                    <a:pt x="584" y="275"/>
                    <a:pt x="584" y="644"/>
                  </a:cubicBezTo>
                  <a:lnTo>
                    <a:pt x="584" y="1061"/>
                  </a:lnTo>
                  <a:lnTo>
                    <a:pt x="167" y="1061"/>
                  </a:lnTo>
                  <a:cubicBezTo>
                    <a:pt x="84" y="1061"/>
                    <a:pt x="1" y="1132"/>
                    <a:pt x="1" y="1215"/>
                  </a:cubicBezTo>
                  <a:lnTo>
                    <a:pt x="1" y="2727"/>
                  </a:lnTo>
                  <a:cubicBezTo>
                    <a:pt x="1" y="2811"/>
                    <a:pt x="84" y="2882"/>
                    <a:pt x="167" y="2882"/>
                  </a:cubicBezTo>
                  <a:lnTo>
                    <a:pt x="2263" y="2882"/>
                  </a:lnTo>
                  <a:cubicBezTo>
                    <a:pt x="2358" y="2882"/>
                    <a:pt x="2430" y="2811"/>
                    <a:pt x="2430" y="2727"/>
                  </a:cubicBezTo>
                  <a:lnTo>
                    <a:pt x="2430" y="1215"/>
                  </a:lnTo>
                  <a:cubicBezTo>
                    <a:pt x="2465" y="1132"/>
                    <a:pt x="2382" y="1061"/>
                    <a:pt x="2275" y="1061"/>
                  </a:cubicBezTo>
                  <a:lnTo>
                    <a:pt x="1870" y="1061"/>
                  </a:lnTo>
                  <a:lnTo>
                    <a:pt x="1870" y="644"/>
                  </a:lnTo>
                  <a:cubicBezTo>
                    <a:pt x="1870" y="287"/>
                    <a:pt x="1584" y="1"/>
                    <a:pt x="12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34"/>
            <p:cNvSpPr/>
            <p:nvPr/>
          </p:nvSpPr>
          <p:spPr>
            <a:xfrm>
              <a:off x="2715695" y="2177659"/>
              <a:ext cx="43782" cy="43402"/>
            </a:xfrm>
            <a:custGeom>
              <a:avLst/>
              <a:gdLst/>
              <a:ahLst/>
              <a:cxnLst/>
              <a:rect l="l" t="t" r="r" b="b"/>
              <a:pathLst>
                <a:path w="1382" h="1370" extrusionOk="0">
                  <a:moveTo>
                    <a:pt x="1048" y="345"/>
                  </a:moveTo>
                  <a:lnTo>
                    <a:pt x="1048" y="1048"/>
                  </a:lnTo>
                  <a:lnTo>
                    <a:pt x="346" y="1048"/>
                  </a:lnTo>
                  <a:lnTo>
                    <a:pt x="346" y="345"/>
                  </a:lnTo>
                  <a:close/>
                  <a:moveTo>
                    <a:pt x="167" y="0"/>
                  </a:moveTo>
                  <a:cubicBezTo>
                    <a:pt x="72" y="0"/>
                    <a:pt x="1" y="83"/>
                    <a:pt x="1" y="167"/>
                  </a:cubicBezTo>
                  <a:lnTo>
                    <a:pt x="1" y="1215"/>
                  </a:lnTo>
                  <a:cubicBezTo>
                    <a:pt x="1" y="1298"/>
                    <a:pt x="72" y="1369"/>
                    <a:pt x="167" y="1369"/>
                  </a:cubicBezTo>
                  <a:lnTo>
                    <a:pt x="1203" y="1369"/>
                  </a:lnTo>
                  <a:cubicBezTo>
                    <a:pt x="1298" y="1369"/>
                    <a:pt x="1370" y="1298"/>
                    <a:pt x="1370" y="1215"/>
                  </a:cubicBezTo>
                  <a:lnTo>
                    <a:pt x="1370" y="167"/>
                  </a:lnTo>
                  <a:cubicBezTo>
                    <a:pt x="1382" y="83"/>
                    <a:pt x="1310" y="0"/>
                    <a:pt x="12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34"/>
            <p:cNvSpPr/>
            <p:nvPr/>
          </p:nvSpPr>
          <p:spPr>
            <a:xfrm>
              <a:off x="2770026" y="2177659"/>
              <a:ext cx="88292" cy="10581"/>
            </a:xfrm>
            <a:custGeom>
              <a:avLst/>
              <a:gdLst/>
              <a:ahLst/>
              <a:cxnLst/>
              <a:rect l="l" t="t" r="r" b="b"/>
              <a:pathLst>
                <a:path w="2787" h="334" extrusionOk="0">
                  <a:moveTo>
                    <a:pt x="167" y="0"/>
                  </a:moveTo>
                  <a:cubicBezTo>
                    <a:pt x="72" y="0"/>
                    <a:pt x="0" y="83"/>
                    <a:pt x="0" y="167"/>
                  </a:cubicBezTo>
                  <a:cubicBezTo>
                    <a:pt x="0" y="262"/>
                    <a:pt x="72" y="333"/>
                    <a:pt x="167" y="333"/>
                  </a:cubicBezTo>
                  <a:lnTo>
                    <a:pt x="2620" y="333"/>
                  </a:lnTo>
                  <a:cubicBezTo>
                    <a:pt x="2703" y="333"/>
                    <a:pt x="2786" y="262"/>
                    <a:pt x="2786" y="167"/>
                  </a:cubicBezTo>
                  <a:cubicBezTo>
                    <a:pt x="2786" y="83"/>
                    <a:pt x="2703" y="0"/>
                    <a:pt x="26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34"/>
            <p:cNvSpPr/>
            <p:nvPr/>
          </p:nvSpPr>
          <p:spPr>
            <a:xfrm>
              <a:off x="2770026" y="2194227"/>
              <a:ext cx="88292" cy="10613"/>
            </a:xfrm>
            <a:custGeom>
              <a:avLst/>
              <a:gdLst/>
              <a:ahLst/>
              <a:cxnLst/>
              <a:rect l="l" t="t" r="r" b="b"/>
              <a:pathLst>
                <a:path w="2787" h="335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51"/>
                    <a:pt x="72" y="334"/>
                    <a:pt x="167" y="334"/>
                  </a:cubicBezTo>
                  <a:lnTo>
                    <a:pt x="2620" y="334"/>
                  </a:lnTo>
                  <a:cubicBezTo>
                    <a:pt x="2703" y="334"/>
                    <a:pt x="2786" y="251"/>
                    <a:pt x="2786" y="168"/>
                  </a:cubicBezTo>
                  <a:cubicBezTo>
                    <a:pt x="2786" y="72"/>
                    <a:pt x="2703" y="1"/>
                    <a:pt x="26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34"/>
            <p:cNvSpPr/>
            <p:nvPr/>
          </p:nvSpPr>
          <p:spPr>
            <a:xfrm>
              <a:off x="2770026" y="2210828"/>
              <a:ext cx="88292" cy="10233"/>
            </a:xfrm>
            <a:custGeom>
              <a:avLst/>
              <a:gdLst/>
              <a:ahLst/>
              <a:cxnLst/>
              <a:rect l="l" t="t" r="r" b="b"/>
              <a:pathLst>
                <a:path w="2787" h="323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2620" y="322"/>
                  </a:lnTo>
                  <a:cubicBezTo>
                    <a:pt x="2703" y="322"/>
                    <a:pt x="2786" y="251"/>
                    <a:pt x="2786" y="168"/>
                  </a:cubicBezTo>
                  <a:cubicBezTo>
                    <a:pt x="2786" y="72"/>
                    <a:pt x="2703" y="1"/>
                    <a:pt x="26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34"/>
            <p:cNvSpPr/>
            <p:nvPr/>
          </p:nvSpPr>
          <p:spPr>
            <a:xfrm>
              <a:off x="2908436" y="2058447"/>
              <a:ext cx="16252" cy="18913"/>
            </a:xfrm>
            <a:custGeom>
              <a:avLst/>
              <a:gdLst/>
              <a:ahLst/>
              <a:cxnLst/>
              <a:rect l="l" t="t" r="r" b="b"/>
              <a:pathLst>
                <a:path w="513" h="597" extrusionOk="0">
                  <a:moveTo>
                    <a:pt x="167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27"/>
                    <a:pt x="36" y="286"/>
                    <a:pt x="96" y="310"/>
                  </a:cubicBezTo>
                  <a:lnTo>
                    <a:pt x="96" y="429"/>
                  </a:lnTo>
                  <a:cubicBezTo>
                    <a:pt x="96" y="525"/>
                    <a:pt x="167" y="596"/>
                    <a:pt x="263" y="596"/>
                  </a:cubicBezTo>
                  <a:cubicBezTo>
                    <a:pt x="346" y="596"/>
                    <a:pt x="417" y="525"/>
                    <a:pt x="417" y="429"/>
                  </a:cubicBezTo>
                  <a:lnTo>
                    <a:pt x="417" y="310"/>
                  </a:lnTo>
                  <a:cubicBezTo>
                    <a:pt x="465" y="286"/>
                    <a:pt x="513" y="227"/>
                    <a:pt x="513" y="167"/>
                  </a:cubicBezTo>
                  <a:cubicBezTo>
                    <a:pt x="513" y="72"/>
                    <a:pt x="441" y="1"/>
                    <a:pt x="3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Google Shape;1025;p35"/>
          <p:cNvSpPr txBox="1">
            <a:spLocks noGrp="1"/>
          </p:cNvSpPr>
          <p:nvPr>
            <p:ph type="title"/>
          </p:nvPr>
        </p:nvSpPr>
        <p:spPr>
          <a:xfrm>
            <a:off x="7201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 TECH AGENCY INFOGRAPHICS</a:t>
            </a:r>
            <a:endParaRPr/>
          </a:p>
        </p:txBody>
      </p:sp>
      <p:sp>
        <p:nvSpPr>
          <p:cNvPr id="1026" name="Google Shape;1026;p35"/>
          <p:cNvSpPr txBox="1"/>
          <p:nvPr/>
        </p:nvSpPr>
        <p:spPr>
          <a:xfrm>
            <a:off x="2844250" y="1178275"/>
            <a:ext cx="35127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OUR SCHEDULE</a:t>
            </a:r>
            <a:endParaRPr sz="2400" b="1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027" name="Google Shape;1027;p35"/>
          <p:cNvSpPr txBox="1"/>
          <p:nvPr/>
        </p:nvSpPr>
        <p:spPr>
          <a:xfrm>
            <a:off x="720100" y="4090575"/>
            <a:ext cx="3852000" cy="5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Follow the link in the graph to modify its data and then paste the new one here. </a:t>
            </a:r>
            <a:r>
              <a:rPr lang="en" sz="1200" b="1">
                <a:solidFill>
                  <a:schemeClr val="lt2"/>
                </a:solidFill>
                <a:uFill>
                  <a:noFill/>
                </a:uFill>
                <a:latin typeface="Fira Sans Condensed"/>
                <a:ea typeface="Fira Sans Condensed"/>
                <a:cs typeface="Fira Sans Condensed"/>
                <a:sym typeface="Fira Sans Condensed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For more info, click here</a:t>
            </a:r>
            <a:endParaRPr sz="1200" b="1">
              <a:solidFill>
                <a:schemeClr val="lt2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  <p:grpSp>
        <p:nvGrpSpPr>
          <p:cNvPr id="1028" name="Google Shape;1028;p35"/>
          <p:cNvGrpSpPr/>
          <p:nvPr/>
        </p:nvGrpSpPr>
        <p:grpSpPr>
          <a:xfrm>
            <a:off x="4824650" y="3798525"/>
            <a:ext cx="3359127" cy="555564"/>
            <a:chOff x="4824650" y="3798525"/>
            <a:chExt cx="3359127" cy="555564"/>
          </a:xfrm>
        </p:grpSpPr>
        <p:sp>
          <p:nvSpPr>
            <p:cNvPr id="1029" name="Google Shape;1029;p35"/>
            <p:cNvSpPr txBox="1"/>
            <p:nvPr/>
          </p:nvSpPr>
          <p:spPr>
            <a:xfrm>
              <a:off x="4824650" y="3798536"/>
              <a:ext cx="8934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rPr>
                <a:t>10h</a:t>
              </a:r>
              <a:endParaRPr sz="24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endParaRPr>
            </a:p>
          </p:txBody>
        </p:sp>
        <p:sp>
          <p:nvSpPr>
            <p:cNvPr id="1030" name="Google Shape;1030;p35"/>
            <p:cNvSpPr txBox="1"/>
            <p:nvPr/>
          </p:nvSpPr>
          <p:spPr>
            <a:xfrm>
              <a:off x="5718077" y="4079889"/>
              <a:ext cx="2465700" cy="27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2"/>
                  </a:solidFill>
                  <a:latin typeface="Fira Sans Condensed"/>
                  <a:ea typeface="Fira Sans Condensed"/>
                  <a:cs typeface="Fira Sans Condensed"/>
                  <a:sym typeface="Fira Sans Condensed"/>
                </a:rPr>
                <a:t>Mercury is a small planet</a:t>
              </a:r>
              <a:endParaRPr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endParaRPr>
            </a:p>
          </p:txBody>
        </p:sp>
        <p:sp>
          <p:nvSpPr>
            <p:cNvPr id="1031" name="Google Shape;1031;p35"/>
            <p:cNvSpPr txBox="1"/>
            <p:nvPr/>
          </p:nvSpPr>
          <p:spPr>
            <a:xfrm>
              <a:off x="5718049" y="3798525"/>
              <a:ext cx="24657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rPr>
                <a:t>MERCURY</a:t>
              </a:r>
              <a:endParaRPr sz="24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endParaRPr>
            </a:p>
          </p:txBody>
        </p:sp>
      </p:grpSp>
      <p:grpSp>
        <p:nvGrpSpPr>
          <p:cNvPr id="1032" name="Google Shape;1032;p35"/>
          <p:cNvGrpSpPr/>
          <p:nvPr/>
        </p:nvGrpSpPr>
        <p:grpSpPr>
          <a:xfrm>
            <a:off x="4824650" y="1752761"/>
            <a:ext cx="3359127" cy="555553"/>
            <a:chOff x="4824650" y="1752761"/>
            <a:chExt cx="3359127" cy="555553"/>
          </a:xfrm>
        </p:grpSpPr>
        <p:sp>
          <p:nvSpPr>
            <p:cNvPr id="1033" name="Google Shape;1033;p35"/>
            <p:cNvSpPr txBox="1"/>
            <p:nvPr/>
          </p:nvSpPr>
          <p:spPr>
            <a:xfrm>
              <a:off x="4824650" y="1752761"/>
              <a:ext cx="8934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rPr>
                <a:t>12h</a:t>
              </a:r>
              <a:endParaRPr sz="24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endParaRPr>
            </a:p>
          </p:txBody>
        </p:sp>
        <p:sp>
          <p:nvSpPr>
            <p:cNvPr id="1034" name="Google Shape;1034;p35"/>
            <p:cNvSpPr txBox="1"/>
            <p:nvPr/>
          </p:nvSpPr>
          <p:spPr>
            <a:xfrm>
              <a:off x="5718077" y="2034114"/>
              <a:ext cx="2465700" cy="27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2"/>
                  </a:solidFill>
                  <a:latin typeface="Fira Sans Condensed"/>
                  <a:ea typeface="Fira Sans Condensed"/>
                  <a:cs typeface="Fira Sans Condensed"/>
                  <a:sym typeface="Fira Sans Condensed"/>
                </a:rPr>
                <a:t>Jupiter is a very big planet</a:t>
              </a:r>
              <a:endParaRPr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endParaRPr>
            </a:p>
          </p:txBody>
        </p:sp>
        <p:sp>
          <p:nvSpPr>
            <p:cNvPr id="1035" name="Google Shape;1035;p35"/>
            <p:cNvSpPr txBox="1"/>
            <p:nvPr/>
          </p:nvSpPr>
          <p:spPr>
            <a:xfrm>
              <a:off x="5696450" y="1830450"/>
              <a:ext cx="2465700" cy="30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rPr>
                <a:t>JUPITER</a:t>
              </a:r>
              <a:endParaRPr sz="24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endParaRPr>
            </a:p>
          </p:txBody>
        </p:sp>
      </p:grpSp>
      <p:grpSp>
        <p:nvGrpSpPr>
          <p:cNvPr id="1036" name="Google Shape;1036;p35"/>
          <p:cNvGrpSpPr/>
          <p:nvPr/>
        </p:nvGrpSpPr>
        <p:grpSpPr>
          <a:xfrm>
            <a:off x="4824650" y="2434675"/>
            <a:ext cx="3359127" cy="555564"/>
            <a:chOff x="4824650" y="2434675"/>
            <a:chExt cx="3359127" cy="555564"/>
          </a:xfrm>
        </p:grpSpPr>
        <p:sp>
          <p:nvSpPr>
            <p:cNvPr id="1037" name="Google Shape;1037;p35"/>
            <p:cNvSpPr txBox="1"/>
            <p:nvPr/>
          </p:nvSpPr>
          <p:spPr>
            <a:xfrm>
              <a:off x="4824650" y="2434686"/>
              <a:ext cx="8934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rPr>
                <a:t>19h</a:t>
              </a:r>
              <a:endParaRPr sz="24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endParaRPr>
            </a:p>
          </p:txBody>
        </p:sp>
        <p:sp>
          <p:nvSpPr>
            <p:cNvPr id="1038" name="Google Shape;1038;p35"/>
            <p:cNvSpPr txBox="1"/>
            <p:nvPr/>
          </p:nvSpPr>
          <p:spPr>
            <a:xfrm>
              <a:off x="5718077" y="2716039"/>
              <a:ext cx="2465700" cy="27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2"/>
                  </a:solidFill>
                  <a:latin typeface="Fira Sans Condensed"/>
                  <a:ea typeface="Fira Sans Condensed"/>
                  <a:cs typeface="Fira Sans Condensed"/>
                  <a:sym typeface="Fira Sans Condensed"/>
                </a:rPr>
                <a:t>Venus has a toxic atmosphere</a:t>
              </a:r>
              <a:endParaRPr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endParaRPr>
            </a:p>
          </p:txBody>
        </p:sp>
        <p:sp>
          <p:nvSpPr>
            <p:cNvPr id="1039" name="Google Shape;1039;p35"/>
            <p:cNvSpPr txBox="1"/>
            <p:nvPr/>
          </p:nvSpPr>
          <p:spPr>
            <a:xfrm>
              <a:off x="5718049" y="2434675"/>
              <a:ext cx="24657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rPr>
                <a:t>VENUS</a:t>
              </a:r>
              <a:endParaRPr sz="24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endParaRPr>
            </a:p>
          </p:txBody>
        </p:sp>
      </p:grpSp>
      <p:grpSp>
        <p:nvGrpSpPr>
          <p:cNvPr id="1040" name="Google Shape;1040;p35"/>
          <p:cNvGrpSpPr/>
          <p:nvPr/>
        </p:nvGrpSpPr>
        <p:grpSpPr>
          <a:xfrm>
            <a:off x="4824650" y="3116600"/>
            <a:ext cx="3359127" cy="555564"/>
            <a:chOff x="4824650" y="3116600"/>
            <a:chExt cx="3359127" cy="555564"/>
          </a:xfrm>
        </p:grpSpPr>
        <p:sp>
          <p:nvSpPr>
            <p:cNvPr id="1041" name="Google Shape;1041;p35"/>
            <p:cNvSpPr txBox="1"/>
            <p:nvPr/>
          </p:nvSpPr>
          <p:spPr>
            <a:xfrm>
              <a:off x="4824650" y="3116611"/>
              <a:ext cx="8934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rPr>
                <a:t>15h</a:t>
              </a:r>
              <a:endParaRPr sz="24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endParaRPr>
            </a:p>
          </p:txBody>
        </p:sp>
        <p:sp>
          <p:nvSpPr>
            <p:cNvPr id="1042" name="Google Shape;1042;p35"/>
            <p:cNvSpPr txBox="1"/>
            <p:nvPr/>
          </p:nvSpPr>
          <p:spPr>
            <a:xfrm>
              <a:off x="5718077" y="3397964"/>
              <a:ext cx="2465700" cy="27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2"/>
                  </a:solidFill>
                  <a:latin typeface="Fira Sans Condensed"/>
                  <a:ea typeface="Fira Sans Condensed"/>
                  <a:cs typeface="Fira Sans Condensed"/>
                  <a:sym typeface="Fira Sans Condensed"/>
                </a:rPr>
                <a:t>Mars was named after a god</a:t>
              </a:r>
              <a:endParaRPr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endParaRPr>
            </a:p>
          </p:txBody>
        </p:sp>
        <p:sp>
          <p:nvSpPr>
            <p:cNvPr id="1043" name="Google Shape;1043;p35"/>
            <p:cNvSpPr txBox="1"/>
            <p:nvPr/>
          </p:nvSpPr>
          <p:spPr>
            <a:xfrm>
              <a:off x="5718049" y="3116600"/>
              <a:ext cx="24657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rPr>
                <a:t>MARS</a:t>
              </a:r>
              <a:endParaRPr sz="24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endParaRPr>
            </a:p>
          </p:txBody>
        </p:sp>
      </p:grpSp>
      <p:sp>
        <p:nvSpPr>
          <p:cNvPr id="1044" name="Google Shape;1044;p35"/>
          <p:cNvSpPr/>
          <p:nvPr/>
        </p:nvSpPr>
        <p:spPr>
          <a:xfrm>
            <a:off x="4697741" y="2599836"/>
            <a:ext cx="126900" cy="126900"/>
          </a:xfrm>
          <a:prstGeom prst="ellipse">
            <a:avLst/>
          </a:prstGeom>
          <a:solidFill>
            <a:schemeClr val="dk1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5" name="Google Shape;1045;p35"/>
          <p:cNvSpPr/>
          <p:nvPr/>
        </p:nvSpPr>
        <p:spPr>
          <a:xfrm>
            <a:off x="4697741" y="3281761"/>
            <a:ext cx="126900" cy="126900"/>
          </a:xfrm>
          <a:prstGeom prst="ellipse">
            <a:avLst/>
          </a:prstGeom>
          <a:solidFill>
            <a:schemeClr val="lt2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6" name="Google Shape;1046;p35"/>
          <p:cNvSpPr/>
          <p:nvPr/>
        </p:nvSpPr>
        <p:spPr>
          <a:xfrm>
            <a:off x="4697741" y="3963686"/>
            <a:ext cx="126900" cy="126900"/>
          </a:xfrm>
          <a:prstGeom prst="ellipse">
            <a:avLst/>
          </a:prstGeom>
          <a:solidFill>
            <a:schemeClr val="dk2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7" name="Google Shape;1047;p35"/>
          <p:cNvSpPr/>
          <p:nvPr/>
        </p:nvSpPr>
        <p:spPr>
          <a:xfrm>
            <a:off x="4697741" y="1917911"/>
            <a:ext cx="126900" cy="1269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8" name="Google Shape;1048;p35"/>
          <p:cNvSpPr txBox="1"/>
          <p:nvPr/>
        </p:nvSpPr>
        <p:spPr>
          <a:xfrm>
            <a:off x="1391962" y="3749775"/>
            <a:ext cx="756300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Jupiter</a:t>
            </a:r>
            <a:endParaRPr sz="1200">
              <a:solidFill>
                <a:schemeClr val="lt2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  <p:sp>
        <p:nvSpPr>
          <p:cNvPr id="1049" name="Google Shape;1049;p35"/>
          <p:cNvSpPr txBox="1"/>
          <p:nvPr/>
        </p:nvSpPr>
        <p:spPr>
          <a:xfrm>
            <a:off x="1922354" y="3749775"/>
            <a:ext cx="756300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Venus</a:t>
            </a:r>
            <a:endParaRPr sz="1200">
              <a:solidFill>
                <a:schemeClr val="lt2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  <p:sp>
        <p:nvSpPr>
          <p:cNvPr id="1050" name="Google Shape;1050;p35"/>
          <p:cNvSpPr txBox="1"/>
          <p:nvPr/>
        </p:nvSpPr>
        <p:spPr>
          <a:xfrm>
            <a:off x="2452745" y="3749775"/>
            <a:ext cx="756300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Mars</a:t>
            </a:r>
            <a:endParaRPr sz="1200">
              <a:solidFill>
                <a:schemeClr val="lt2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  <p:sp>
        <p:nvSpPr>
          <p:cNvPr id="1051" name="Google Shape;1051;p35"/>
          <p:cNvSpPr txBox="1"/>
          <p:nvPr/>
        </p:nvSpPr>
        <p:spPr>
          <a:xfrm>
            <a:off x="2983137" y="3749775"/>
            <a:ext cx="756300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Mercury</a:t>
            </a:r>
            <a:endParaRPr sz="1200">
              <a:solidFill>
                <a:schemeClr val="lt2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  <p:pic>
        <p:nvPicPr>
          <p:cNvPr id="1052" name="Google Shape;1052;p35" title="Gráfico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3873"/>
          <a:stretch/>
        </p:blipFill>
        <p:spPr>
          <a:xfrm>
            <a:off x="1175450" y="1635475"/>
            <a:ext cx="2650499" cy="2163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36"/>
          <p:cNvSpPr txBox="1">
            <a:spLocks noGrp="1"/>
          </p:cNvSpPr>
          <p:nvPr>
            <p:ph type="title"/>
          </p:nvPr>
        </p:nvSpPr>
        <p:spPr>
          <a:xfrm>
            <a:off x="7201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 TECH AGENCY INFOGRAPHICS</a:t>
            </a:r>
            <a:endParaRPr/>
          </a:p>
        </p:txBody>
      </p:sp>
      <p:sp>
        <p:nvSpPr>
          <p:cNvPr id="1058" name="Google Shape;1058;p36"/>
          <p:cNvSpPr txBox="1"/>
          <p:nvPr/>
        </p:nvSpPr>
        <p:spPr>
          <a:xfrm>
            <a:off x="2844250" y="1178275"/>
            <a:ext cx="35127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HOW WE PROCERE</a:t>
            </a:r>
            <a:endParaRPr sz="2400" b="1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grpSp>
        <p:nvGrpSpPr>
          <p:cNvPr id="1059" name="Google Shape;1059;p36"/>
          <p:cNvGrpSpPr/>
          <p:nvPr/>
        </p:nvGrpSpPr>
        <p:grpSpPr>
          <a:xfrm>
            <a:off x="4618363" y="1932300"/>
            <a:ext cx="3280212" cy="712705"/>
            <a:chOff x="4618363" y="1932300"/>
            <a:chExt cx="3280212" cy="712705"/>
          </a:xfrm>
        </p:grpSpPr>
        <p:sp>
          <p:nvSpPr>
            <p:cNvPr id="1060" name="Google Shape;1060;p36"/>
            <p:cNvSpPr txBox="1"/>
            <p:nvPr/>
          </p:nvSpPr>
          <p:spPr>
            <a:xfrm>
              <a:off x="4618363" y="2187806"/>
              <a:ext cx="32802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 b="1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rPr>
                <a:t>25,000,000</a:t>
              </a:r>
              <a:endParaRPr sz="30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endParaRPr>
            </a:p>
          </p:txBody>
        </p:sp>
        <p:sp>
          <p:nvSpPr>
            <p:cNvPr id="1061" name="Google Shape;1061;p36"/>
            <p:cNvSpPr txBox="1"/>
            <p:nvPr/>
          </p:nvSpPr>
          <p:spPr>
            <a:xfrm>
              <a:off x="4618375" y="1932300"/>
              <a:ext cx="3280200" cy="39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rPr>
                <a:t>BUDGET</a:t>
              </a:r>
              <a:endParaRPr sz="24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endParaRPr>
            </a:p>
          </p:txBody>
        </p:sp>
      </p:grpSp>
      <p:grpSp>
        <p:nvGrpSpPr>
          <p:cNvPr id="1062" name="Google Shape;1062;p36"/>
          <p:cNvGrpSpPr/>
          <p:nvPr/>
        </p:nvGrpSpPr>
        <p:grpSpPr>
          <a:xfrm>
            <a:off x="4618263" y="2963017"/>
            <a:ext cx="3280200" cy="1253108"/>
            <a:chOff x="4618263" y="2963017"/>
            <a:chExt cx="3280200" cy="1253108"/>
          </a:xfrm>
        </p:grpSpPr>
        <p:sp>
          <p:nvSpPr>
            <p:cNvPr id="1063" name="Google Shape;1063;p36"/>
            <p:cNvSpPr txBox="1"/>
            <p:nvPr/>
          </p:nvSpPr>
          <p:spPr>
            <a:xfrm>
              <a:off x="4618263" y="2963017"/>
              <a:ext cx="32802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rPr>
                <a:t>GOALS</a:t>
              </a:r>
              <a:endParaRPr sz="24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endParaRPr>
            </a:p>
          </p:txBody>
        </p:sp>
        <p:sp>
          <p:nvSpPr>
            <p:cNvPr id="1064" name="Google Shape;1064;p36"/>
            <p:cNvSpPr txBox="1"/>
            <p:nvPr/>
          </p:nvSpPr>
          <p:spPr>
            <a:xfrm>
              <a:off x="4618263" y="3229725"/>
              <a:ext cx="3280200" cy="98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457200" lvl="0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400"/>
                <a:buFont typeface="Fira Sans Condensed"/>
                <a:buAutoNum type="arabicPeriod"/>
              </a:pPr>
              <a:r>
                <a:rPr lang="en">
                  <a:solidFill>
                    <a:schemeClr val="lt2"/>
                  </a:solidFill>
                  <a:latin typeface="Fira Sans Condensed"/>
                  <a:ea typeface="Fira Sans Condensed"/>
                  <a:cs typeface="Fira Sans Condensed"/>
                  <a:sym typeface="Fira Sans Condensed"/>
                </a:rPr>
                <a:t>You can list your goals here</a:t>
              </a:r>
              <a:endParaRPr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endParaRPr>
            </a:p>
            <a:p>
              <a:pPr marL="457200" lvl="0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400"/>
                <a:buFont typeface="Fira Sans Condensed"/>
                <a:buAutoNum type="arabicPeriod"/>
              </a:pPr>
              <a:r>
                <a:rPr lang="en">
                  <a:solidFill>
                    <a:schemeClr val="lt2"/>
                  </a:solidFill>
                  <a:latin typeface="Fira Sans Condensed"/>
                  <a:ea typeface="Fira Sans Condensed"/>
                  <a:cs typeface="Fira Sans Condensed"/>
                  <a:sym typeface="Fira Sans Condensed"/>
                </a:rPr>
                <a:t>You can list your goals here</a:t>
              </a:r>
              <a:endParaRPr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endParaRPr>
            </a:p>
            <a:p>
              <a:pPr marL="457200" lvl="0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400"/>
                <a:buFont typeface="Fira Sans Condensed"/>
                <a:buAutoNum type="arabicPeriod"/>
              </a:pPr>
              <a:r>
                <a:rPr lang="en">
                  <a:solidFill>
                    <a:schemeClr val="lt2"/>
                  </a:solidFill>
                  <a:latin typeface="Fira Sans Condensed"/>
                  <a:ea typeface="Fira Sans Condensed"/>
                  <a:cs typeface="Fira Sans Condensed"/>
                  <a:sym typeface="Fira Sans Condensed"/>
                </a:rPr>
                <a:t>You can list your goals here</a:t>
              </a:r>
              <a:endParaRPr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endParaRPr>
            </a:p>
            <a:p>
              <a:pPr marL="457200" lvl="0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400"/>
                <a:buFont typeface="Fira Sans Condensed"/>
                <a:buAutoNum type="arabicPeriod"/>
              </a:pPr>
              <a:r>
                <a:rPr lang="en">
                  <a:solidFill>
                    <a:schemeClr val="lt2"/>
                  </a:solidFill>
                  <a:latin typeface="Fira Sans Condensed"/>
                  <a:ea typeface="Fira Sans Condensed"/>
                  <a:cs typeface="Fira Sans Condensed"/>
                  <a:sym typeface="Fira Sans Condensed"/>
                </a:rPr>
                <a:t>You can list your goals here</a:t>
              </a:r>
              <a:endParaRPr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endParaRPr>
            </a:p>
          </p:txBody>
        </p:sp>
      </p:grpSp>
      <p:grpSp>
        <p:nvGrpSpPr>
          <p:cNvPr id="1065" name="Google Shape;1065;p36"/>
          <p:cNvGrpSpPr/>
          <p:nvPr/>
        </p:nvGrpSpPr>
        <p:grpSpPr>
          <a:xfrm>
            <a:off x="1245650" y="2963017"/>
            <a:ext cx="3280200" cy="1253108"/>
            <a:chOff x="1245650" y="2963017"/>
            <a:chExt cx="3280200" cy="1253108"/>
          </a:xfrm>
        </p:grpSpPr>
        <p:sp>
          <p:nvSpPr>
            <p:cNvPr id="1066" name="Google Shape;1066;p36"/>
            <p:cNvSpPr txBox="1"/>
            <p:nvPr/>
          </p:nvSpPr>
          <p:spPr>
            <a:xfrm>
              <a:off x="1245650" y="2963017"/>
              <a:ext cx="32802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rPr>
                <a:t>DESCRIPTION</a:t>
              </a:r>
              <a:endParaRPr sz="24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endParaRPr>
            </a:p>
          </p:txBody>
        </p:sp>
        <p:sp>
          <p:nvSpPr>
            <p:cNvPr id="1067" name="Google Shape;1067;p36"/>
            <p:cNvSpPr txBox="1"/>
            <p:nvPr/>
          </p:nvSpPr>
          <p:spPr>
            <a:xfrm>
              <a:off x="1245650" y="3229725"/>
              <a:ext cx="3280200" cy="98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2"/>
                  </a:solidFill>
                  <a:latin typeface="Fira Sans Condensed"/>
                  <a:ea typeface="Fira Sans Condensed"/>
                  <a:cs typeface="Fira Sans Condensed"/>
                  <a:sym typeface="Fira Sans Condensed"/>
                </a:rPr>
                <a:t>Saturn is a gas giant and has several rings. It's composed mostly of hydrogen and helium. It was named after the Roman god of wealth and agriculture</a:t>
              </a:r>
              <a:endParaRPr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endParaRPr>
            </a:p>
          </p:txBody>
        </p:sp>
      </p:grpSp>
      <p:grpSp>
        <p:nvGrpSpPr>
          <p:cNvPr id="1068" name="Google Shape;1068;p36"/>
          <p:cNvGrpSpPr/>
          <p:nvPr/>
        </p:nvGrpSpPr>
        <p:grpSpPr>
          <a:xfrm>
            <a:off x="1245525" y="1932300"/>
            <a:ext cx="3280200" cy="716667"/>
            <a:chOff x="1245525" y="1932300"/>
            <a:chExt cx="3280200" cy="716667"/>
          </a:xfrm>
        </p:grpSpPr>
        <p:sp>
          <p:nvSpPr>
            <p:cNvPr id="1069" name="Google Shape;1069;p36"/>
            <p:cNvSpPr txBox="1"/>
            <p:nvPr/>
          </p:nvSpPr>
          <p:spPr>
            <a:xfrm>
              <a:off x="1245525" y="1932300"/>
              <a:ext cx="32802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rPr>
                <a:t>CHANNELS</a:t>
              </a:r>
              <a:endParaRPr sz="24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endParaRPr>
            </a:p>
          </p:txBody>
        </p:sp>
        <p:sp>
          <p:nvSpPr>
            <p:cNvPr id="1070" name="Google Shape;1070;p36"/>
            <p:cNvSpPr txBox="1"/>
            <p:nvPr/>
          </p:nvSpPr>
          <p:spPr>
            <a:xfrm>
              <a:off x="2217075" y="2347167"/>
              <a:ext cx="1337100" cy="30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2"/>
                  </a:solidFill>
                  <a:latin typeface="Fira Sans Condensed"/>
                  <a:ea typeface="Fira Sans Condensed"/>
                  <a:cs typeface="Fira Sans Condensed"/>
                  <a:sym typeface="Fira Sans Condensed"/>
                </a:rPr>
                <a:t>Multimedia</a:t>
              </a:r>
              <a:endParaRPr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endParaRPr>
            </a:p>
          </p:txBody>
        </p:sp>
      </p:grpSp>
      <p:grpSp>
        <p:nvGrpSpPr>
          <p:cNvPr id="1071" name="Google Shape;1071;p36"/>
          <p:cNvGrpSpPr/>
          <p:nvPr/>
        </p:nvGrpSpPr>
        <p:grpSpPr>
          <a:xfrm>
            <a:off x="1508670" y="2101076"/>
            <a:ext cx="376699" cy="375143"/>
            <a:chOff x="3372132" y="2767939"/>
            <a:chExt cx="408434" cy="406747"/>
          </a:xfrm>
        </p:grpSpPr>
        <p:sp>
          <p:nvSpPr>
            <p:cNvPr id="1072" name="Google Shape;1072;p36"/>
            <p:cNvSpPr/>
            <p:nvPr/>
          </p:nvSpPr>
          <p:spPr>
            <a:xfrm>
              <a:off x="3372132" y="2807457"/>
              <a:ext cx="408434" cy="367229"/>
            </a:xfrm>
            <a:custGeom>
              <a:avLst/>
              <a:gdLst/>
              <a:ahLst/>
              <a:cxnLst/>
              <a:rect l="l" t="t" r="r" b="b"/>
              <a:pathLst>
                <a:path w="11813" h="10622" extrusionOk="0">
                  <a:moveTo>
                    <a:pt x="8097" y="9788"/>
                  </a:moveTo>
                  <a:cubicBezTo>
                    <a:pt x="8193" y="9788"/>
                    <a:pt x="8264" y="9860"/>
                    <a:pt x="8264" y="9955"/>
                  </a:cubicBezTo>
                  <a:lnTo>
                    <a:pt x="8264" y="10122"/>
                  </a:lnTo>
                  <a:cubicBezTo>
                    <a:pt x="8264" y="10217"/>
                    <a:pt x="8193" y="10289"/>
                    <a:pt x="8097" y="10289"/>
                  </a:cubicBezTo>
                  <a:lnTo>
                    <a:pt x="3715" y="10289"/>
                  </a:lnTo>
                  <a:cubicBezTo>
                    <a:pt x="3644" y="10289"/>
                    <a:pt x="3573" y="10217"/>
                    <a:pt x="3573" y="10122"/>
                  </a:cubicBezTo>
                  <a:lnTo>
                    <a:pt x="3573" y="9955"/>
                  </a:lnTo>
                  <a:cubicBezTo>
                    <a:pt x="3573" y="9860"/>
                    <a:pt x="3644" y="9788"/>
                    <a:pt x="3715" y="9788"/>
                  </a:cubicBezTo>
                  <a:close/>
                  <a:moveTo>
                    <a:pt x="1310" y="1"/>
                  </a:moveTo>
                  <a:cubicBezTo>
                    <a:pt x="596" y="1"/>
                    <a:pt x="0" y="572"/>
                    <a:pt x="0" y="1287"/>
                  </a:cubicBezTo>
                  <a:lnTo>
                    <a:pt x="0" y="6883"/>
                  </a:lnTo>
                  <a:cubicBezTo>
                    <a:pt x="0" y="7598"/>
                    <a:pt x="596" y="8169"/>
                    <a:pt x="1310" y="8169"/>
                  </a:cubicBezTo>
                  <a:lnTo>
                    <a:pt x="4525" y="8169"/>
                  </a:lnTo>
                  <a:lnTo>
                    <a:pt x="4525" y="8788"/>
                  </a:lnTo>
                  <a:lnTo>
                    <a:pt x="3954" y="9455"/>
                  </a:lnTo>
                  <a:lnTo>
                    <a:pt x="3715" y="9455"/>
                  </a:lnTo>
                  <a:cubicBezTo>
                    <a:pt x="3453" y="9455"/>
                    <a:pt x="3215" y="9669"/>
                    <a:pt x="3215" y="9955"/>
                  </a:cubicBezTo>
                  <a:lnTo>
                    <a:pt x="3215" y="10122"/>
                  </a:lnTo>
                  <a:cubicBezTo>
                    <a:pt x="3215" y="10408"/>
                    <a:pt x="3453" y="10622"/>
                    <a:pt x="3715" y="10622"/>
                  </a:cubicBezTo>
                  <a:lnTo>
                    <a:pt x="8097" y="10622"/>
                  </a:lnTo>
                  <a:cubicBezTo>
                    <a:pt x="8383" y="10622"/>
                    <a:pt x="8597" y="10408"/>
                    <a:pt x="8597" y="10122"/>
                  </a:cubicBezTo>
                  <a:lnTo>
                    <a:pt x="8597" y="9955"/>
                  </a:lnTo>
                  <a:cubicBezTo>
                    <a:pt x="8597" y="9669"/>
                    <a:pt x="8383" y="9455"/>
                    <a:pt x="8097" y="9455"/>
                  </a:cubicBezTo>
                  <a:lnTo>
                    <a:pt x="7883" y="9455"/>
                  </a:lnTo>
                  <a:lnTo>
                    <a:pt x="7335" y="8788"/>
                  </a:lnTo>
                  <a:lnTo>
                    <a:pt x="7335" y="8169"/>
                  </a:lnTo>
                  <a:lnTo>
                    <a:pt x="10526" y="8169"/>
                  </a:lnTo>
                  <a:cubicBezTo>
                    <a:pt x="11241" y="8169"/>
                    <a:pt x="11812" y="7598"/>
                    <a:pt x="11812" y="6883"/>
                  </a:cubicBezTo>
                  <a:lnTo>
                    <a:pt x="11812" y="1287"/>
                  </a:lnTo>
                  <a:cubicBezTo>
                    <a:pt x="11812" y="572"/>
                    <a:pt x="11241" y="1"/>
                    <a:pt x="10526" y="1"/>
                  </a:cubicBezTo>
                  <a:lnTo>
                    <a:pt x="9407" y="1"/>
                  </a:lnTo>
                  <a:cubicBezTo>
                    <a:pt x="9312" y="1"/>
                    <a:pt x="9240" y="72"/>
                    <a:pt x="9240" y="167"/>
                  </a:cubicBezTo>
                  <a:cubicBezTo>
                    <a:pt x="9240" y="263"/>
                    <a:pt x="9312" y="334"/>
                    <a:pt x="9407" y="334"/>
                  </a:cubicBezTo>
                  <a:lnTo>
                    <a:pt x="10526" y="334"/>
                  </a:lnTo>
                  <a:cubicBezTo>
                    <a:pt x="11050" y="334"/>
                    <a:pt x="11479" y="763"/>
                    <a:pt x="11479" y="1287"/>
                  </a:cubicBezTo>
                  <a:lnTo>
                    <a:pt x="11479" y="6716"/>
                  </a:lnTo>
                  <a:lnTo>
                    <a:pt x="3334" y="6716"/>
                  </a:lnTo>
                  <a:cubicBezTo>
                    <a:pt x="3239" y="6716"/>
                    <a:pt x="3144" y="6788"/>
                    <a:pt x="3144" y="6883"/>
                  </a:cubicBezTo>
                  <a:cubicBezTo>
                    <a:pt x="3144" y="6978"/>
                    <a:pt x="3239" y="7050"/>
                    <a:pt x="3334" y="7050"/>
                  </a:cubicBezTo>
                  <a:lnTo>
                    <a:pt x="11455" y="7050"/>
                  </a:lnTo>
                  <a:cubicBezTo>
                    <a:pt x="11384" y="7502"/>
                    <a:pt x="10979" y="7836"/>
                    <a:pt x="10526" y="7836"/>
                  </a:cubicBezTo>
                  <a:lnTo>
                    <a:pt x="6573" y="7836"/>
                  </a:lnTo>
                  <a:cubicBezTo>
                    <a:pt x="6478" y="7836"/>
                    <a:pt x="6406" y="7907"/>
                    <a:pt x="6406" y="8002"/>
                  </a:cubicBezTo>
                  <a:cubicBezTo>
                    <a:pt x="6406" y="8098"/>
                    <a:pt x="6478" y="8169"/>
                    <a:pt x="6573" y="8169"/>
                  </a:cubicBezTo>
                  <a:lnTo>
                    <a:pt x="6978" y="8169"/>
                  </a:lnTo>
                  <a:lnTo>
                    <a:pt x="6978" y="8860"/>
                  </a:lnTo>
                  <a:cubicBezTo>
                    <a:pt x="6978" y="8907"/>
                    <a:pt x="7002" y="8931"/>
                    <a:pt x="7026" y="8979"/>
                  </a:cubicBezTo>
                  <a:lnTo>
                    <a:pt x="7431" y="9455"/>
                  </a:lnTo>
                  <a:lnTo>
                    <a:pt x="4406" y="9455"/>
                  </a:lnTo>
                  <a:lnTo>
                    <a:pt x="4811" y="8979"/>
                  </a:lnTo>
                  <a:cubicBezTo>
                    <a:pt x="4859" y="8931"/>
                    <a:pt x="4859" y="8907"/>
                    <a:pt x="4859" y="8860"/>
                  </a:cubicBezTo>
                  <a:lnTo>
                    <a:pt x="4859" y="8169"/>
                  </a:lnTo>
                  <a:lnTo>
                    <a:pt x="5835" y="8169"/>
                  </a:lnTo>
                  <a:cubicBezTo>
                    <a:pt x="5930" y="8169"/>
                    <a:pt x="6002" y="8098"/>
                    <a:pt x="6002" y="8002"/>
                  </a:cubicBezTo>
                  <a:cubicBezTo>
                    <a:pt x="6002" y="7907"/>
                    <a:pt x="5930" y="7836"/>
                    <a:pt x="5835" y="7836"/>
                  </a:cubicBezTo>
                  <a:lnTo>
                    <a:pt x="1310" y="7836"/>
                  </a:lnTo>
                  <a:cubicBezTo>
                    <a:pt x="834" y="7836"/>
                    <a:pt x="453" y="7502"/>
                    <a:pt x="381" y="7050"/>
                  </a:cubicBezTo>
                  <a:lnTo>
                    <a:pt x="2596" y="7050"/>
                  </a:lnTo>
                  <a:cubicBezTo>
                    <a:pt x="2691" y="7050"/>
                    <a:pt x="2763" y="6978"/>
                    <a:pt x="2763" y="6883"/>
                  </a:cubicBezTo>
                  <a:cubicBezTo>
                    <a:pt x="2763" y="6788"/>
                    <a:pt x="2691" y="6716"/>
                    <a:pt x="2596" y="6716"/>
                  </a:cubicBezTo>
                  <a:lnTo>
                    <a:pt x="358" y="6716"/>
                  </a:lnTo>
                  <a:lnTo>
                    <a:pt x="358" y="1287"/>
                  </a:lnTo>
                  <a:cubicBezTo>
                    <a:pt x="358" y="763"/>
                    <a:pt x="786" y="334"/>
                    <a:pt x="1310" y="334"/>
                  </a:cubicBezTo>
                  <a:lnTo>
                    <a:pt x="2453" y="334"/>
                  </a:lnTo>
                  <a:cubicBezTo>
                    <a:pt x="2549" y="334"/>
                    <a:pt x="2620" y="263"/>
                    <a:pt x="2620" y="167"/>
                  </a:cubicBezTo>
                  <a:cubicBezTo>
                    <a:pt x="2620" y="72"/>
                    <a:pt x="2549" y="1"/>
                    <a:pt x="24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36"/>
            <p:cNvSpPr/>
            <p:nvPr/>
          </p:nvSpPr>
          <p:spPr>
            <a:xfrm>
              <a:off x="3449508" y="2767939"/>
              <a:ext cx="255302" cy="255283"/>
            </a:xfrm>
            <a:custGeom>
              <a:avLst/>
              <a:gdLst/>
              <a:ahLst/>
              <a:cxnLst/>
              <a:rect l="l" t="t" r="r" b="b"/>
              <a:pathLst>
                <a:path w="7384" h="7384" extrusionOk="0">
                  <a:moveTo>
                    <a:pt x="3692" y="1"/>
                  </a:moveTo>
                  <a:cubicBezTo>
                    <a:pt x="1644" y="1"/>
                    <a:pt x="1" y="1644"/>
                    <a:pt x="1" y="3692"/>
                  </a:cubicBezTo>
                  <a:cubicBezTo>
                    <a:pt x="1" y="5716"/>
                    <a:pt x="1644" y="7383"/>
                    <a:pt x="3692" y="7383"/>
                  </a:cubicBezTo>
                  <a:cubicBezTo>
                    <a:pt x="4478" y="7383"/>
                    <a:pt x="5240" y="7121"/>
                    <a:pt x="5883" y="6645"/>
                  </a:cubicBezTo>
                  <a:cubicBezTo>
                    <a:pt x="5955" y="6597"/>
                    <a:pt x="5978" y="6478"/>
                    <a:pt x="5931" y="6407"/>
                  </a:cubicBezTo>
                  <a:cubicBezTo>
                    <a:pt x="5889" y="6365"/>
                    <a:pt x="5840" y="6340"/>
                    <a:pt x="5791" y="6340"/>
                  </a:cubicBezTo>
                  <a:cubicBezTo>
                    <a:pt x="5757" y="6340"/>
                    <a:pt x="5723" y="6353"/>
                    <a:pt x="5693" y="6383"/>
                  </a:cubicBezTo>
                  <a:cubicBezTo>
                    <a:pt x="5097" y="6812"/>
                    <a:pt x="4407" y="7026"/>
                    <a:pt x="3692" y="7026"/>
                  </a:cubicBezTo>
                  <a:cubicBezTo>
                    <a:pt x="1835" y="7026"/>
                    <a:pt x="334" y="5526"/>
                    <a:pt x="334" y="3692"/>
                  </a:cubicBezTo>
                  <a:cubicBezTo>
                    <a:pt x="334" y="1834"/>
                    <a:pt x="1835" y="334"/>
                    <a:pt x="3692" y="334"/>
                  </a:cubicBezTo>
                  <a:cubicBezTo>
                    <a:pt x="5526" y="334"/>
                    <a:pt x="7026" y="1834"/>
                    <a:pt x="7026" y="3692"/>
                  </a:cubicBezTo>
                  <a:cubicBezTo>
                    <a:pt x="7026" y="3716"/>
                    <a:pt x="7026" y="3740"/>
                    <a:pt x="7026" y="3763"/>
                  </a:cubicBezTo>
                  <a:cubicBezTo>
                    <a:pt x="7026" y="3859"/>
                    <a:pt x="7098" y="3954"/>
                    <a:pt x="7193" y="3954"/>
                  </a:cubicBezTo>
                  <a:cubicBezTo>
                    <a:pt x="7288" y="3954"/>
                    <a:pt x="7383" y="3882"/>
                    <a:pt x="7383" y="3787"/>
                  </a:cubicBezTo>
                  <a:cubicBezTo>
                    <a:pt x="7383" y="3740"/>
                    <a:pt x="7383" y="3716"/>
                    <a:pt x="7383" y="3692"/>
                  </a:cubicBezTo>
                  <a:cubicBezTo>
                    <a:pt x="7383" y="1644"/>
                    <a:pt x="5716" y="1"/>
                    <a:pt x="36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36"/>
            <p:cNvSpPr/>
            <p:nvPr/>
          </p:nvSpPr>
          <p:spPr>
            <a:xfrm>
              <a:off x="3478342" y="2797569"/>
              <a:ext cx="196835" cy="141678"/>
            </a:xfrm>
            <a:custGeom>
              <a:avLst/>
              <a:gdLst/>
              <a:ahLst/>
              <a:cxnLst/>
              <a:rect l="l" t="t" r="r" b="b"/>
              <a:pathLst>
                <a:path w="5693" h="4098" extrusionOk="0">
                  <a:moveTo>
                    <a:pt x="2834" y="1"/>
                  </a:moveTo>
                  <a:cubicBezTo>
                    <a:pt x="1263" y="1"/>
                    <a:pt x="0" y="1263"/>
                    <a:pt x="0" y="2835"/>
                  </a:cubicBezTo>
                  <a:cubicBezTo>
                    <a:pt x="0" y="3240"/>
                    <a:pt x="72" y="3621"/>
                    <a:pt x="239" y="4002"/>
                  </a:cubicBezTo>
                  <a:cubicBezTo>
                    <a:pt x="262" y="4049"/>
                    <a:pt x="334" y="4097"/>
                    <a:pt x="405" y="4097"/>
                  </a:cubicBezTo>
                  <a:cubicBezTo>
                    <a:pt x="429" y="4097"/>
                    <a:pt x="453" y="4097"/>
                    <a:pt x="477" y="4073"/>
                  </a:cubicBezTo>
                  <a:cubicBezTo>
                    <a:pt x="572" y="4049"/>
                    <a:pt x="596" y="3930"/>
                    <a:pt x="572" y="3859"/>
                  </a:cubicBezTo>
                  <a:cubicBezTo>
                    <a:pt x="429" y="3525"/>
                    <a:pt x="334" y="3192"/>
                    <a:pt x="334" y="2835"/>
                  </a:cubicBezTo>
                  <a:cubicBezTo>
                    <a:pt x="334" y="1454"/>
                    <a:pt x="1453" y="334"/>
                    <a:pt x="2834" y="334"/>
                  </a:cubicBezTo>
                  <a:cubicBezTo>
                    <a:pt x="4216" y="334"/>
                    <a:pt x="5335" y="1454"/>
                    <a:pt x="5335" y="2835"/>
                  </a:cubicBezTo>
                  <a:cubicBezTo>
                    <a:pt x="5335" y="2906"/>
                    <a:pt x="5335" y="2954"/>
                    <a:pt x="5335" y="3025"/>
                  </a:cubicBezTo>
                  <a:cubicBezTo>
                    <a:pt x="5311" y="3121"/>
                    <a:pt x="5383" y="3216"/>
                    <a:pt x="5478" y="3216"/>
                  </a:cubicBezTo>
                  <a:cubicBezTo>
                    <a:pt x="5573" y="3216"/>
                    <a:pt x="5668" y="3144"/>
                    <a:pt x="5668" y="3049"/>
                  </a:cubicBezTo>
                  <a:cubicBezTo>
                    <a:pt x="5668" y="2978"/>
                    <a:pt x="5692" y="2906"/>
                    <a:pt x="5692" y="2835"/>
                  </a:cubicBezTo>
                  <a:cubicBezTo>
                    <a:pt x="5692" y="1263"/>
                    <a:pt x="4406" y="1"/>
                    <a:pt x="28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36"/>
            <p:cNvSpPr/>
            <p:nvPr/>
          </p:nvSpPr>
          <p:spPr>
            <a:xfrm>
              <a:off x="3498914" y="2948863"/>
              <a:ext cx="143313" cy="44702"/>
            </a:xfrm>
            <a:custGeom>
              <a:avLst/>
              <a:gdLst/>
              <a:ahLst/>
              <a:cxnLst/>
              <a:rect l="l" t="t" r="r" b="b"/>
              <a:pathLst>
                <a:path w="4145" h="1293" extrusionOk="0">
                  <a:moveTo>
                    <a:pt x="215" y="1"/>
                  </a:moveTo>
                  <a:cubicBezTo>
                    <a:pt x="173" y="1"/>
                    <a:pt x="132" y="19"/>
                    <a:pt x="96" y="54"/>
                  </a:cubicBezTo>
                  <a:cubicBezTo>
                    <a:pt x="25" y="102"/>
                    <a:pt x="1" y="221"/>
                    <a:pt x="72" y="293"/>
                  </a:cubicBezTo>
                  <a:cubicBezTo>
                    <a:pt x="620" y="936"/>
                    <a:pt x="1406" y="1293"/>
                    <a:pt x="2239" y="1293"/>
                  </a:cubicBezTo>
                  <a:cubicBezTo>
                    <a:pt x="2906" y="1293"/>
                    <a:pt x="3549" y="1078"/>
                    <a:pt x="4049" y="650"/>
                  </a:cubicBezTo>
                  <a:cubicBezTo>
                    <a:pt x="4145" y="578"/>
                    <a:pt x="4145" y="483"/>
                    <a:pt x="4073" y="412"/>
                  </a:cubicBezTo>
                  <a:cubicBezTo>
                    <a:pt x="4048" y="361"/>
                    <a:pt x="4002" y="337"/>
                    <a:pt x="3953" y="337"/>
                  </a:cubicBezTo>
                  <a:cubicBezTo>
                    <a:pt x="3912" y="337"/>
                    <a:pt x="3868" y="355"/>
                    <a:pt x="3835" y="388"/>
                  </a:cubicBezTo>
                  <a:cubicBezTo>
                    <a:pt x="3382" y="745"/>
                    <a:pt x="2835" y="959"/>
                    <a:pt x="2239" y="959"/>
                  </a:cubicBezTo>
                  <a:cubicBezTo>
                    <a:pt x="1501" y="959"/>
                    <a:pt x="811" y="626"/>
                    <a:pt x="334" y="54"/>
                  </a:cubicBezTo>
                  <a:cubicBezTo>
                    <a:pt x="299" y="19"/>
                    <a:pt x="257" y="1"/>
                    <a:pt x="2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36"/>
            <p:cNvSpPr/>
            <p:nvPr/>
          </p:nvSpPr>
          <p:spPr>
            <a:xfrm>
              <a:off x="3507972" y="2827233"/>
              <a:ext cx="137539" cy="136700"/>
            </a:xfrm>
            <a:custGeom>
              <a:avLst/>
              <a:gdLst/>
              <a:ahLst/>
              <a:cxnLst/>
              <a:rect l="l" t="t" r="r" b="b"/>
              <a:pathLst>
                <a:path w="3978" h="3954" extrusionOk="0">
                  <a:moveTo>
                    <a:pt x="2001" y="0"/>
                  </a:moveTo>
                  <a:cubicBezTo>
                    <a:pt x="906" y="0"/>
                    <a:pt x="1" y="881"/>
                    <a:pt x="1" y="1977"/>
                  </a:cubicBezTo>
                  <a:cubicBezTo>
                    <a:pt x="1" y="3072"/>
                    <a:pt x="906" y="3953"/>
                    <a:pt x="2001" y="3953"/>
                  </a:cubicBezTo>
                  <a:cubicBezTo>
                    <a:pt x="2311" y="3953"/>
                    <a:pt x="2620" y="3882"/>
                    <a:pt x="2906" y="3739"/>
                  </a:cubicBezTo>
                  <a:cubicBezTo>
                    <a:pt x="3001" y="3692"/>
                    <a:pt x="3025" y="3596"/>
                    <a:pt x="2978" y="3501"/>
                  </a:cubicBezTo>
                  <a:cubicBezTo>
                    <a:pt x="2962" y="3437"/>
                    <a:pt x="2903" y="3406"/>
                    <a:pt x="2845" y="3406"/>
                  </a:cubicBezTo>
                  <a:cubicBezTo>
                    <a:pt x="2816" y="3406"/>
                    <a:pt x="2787" y="3414"/>
                    <a:pt x="2763" y="3430"/>
                  </a:cubicBezTo>
                  <a:cubicBezTo>
                    <a:pt x="2525" y="3549"/>
                    <a:pt x="2263" y="3620"/>
                    <a:pt x="2001" y="3620"/>
                  </a:cubicBezTo>
                  <a:cubicBezTo>
                    <a:pt x="1096" y="3620"/>
                    <a:pt x="358" y="2882"/>
                    <a:pt x="358" y="1977"/>
                  </a:cubicBezTo>
                  <a:cubicBezTo>
                    <a:pt x="358" y="1072"/>
                    <a:pt x="1096" y="334"/>
                    <a:pt x="2001" y="334"/>
                  </a:cubicBezTo>
                  <a:cubicBezTo>
                    <a:pt x="2811" y="334"/>
                    <a:pt x="3502" y="953"/>
                    <a:pt x="3621" y="1763"/>
                  </a:cubicBezTo>
                  <a:cubicBezTo>
                    <a:pt x="3621" y="1845"/>
                    <a:pt x="3692" y="1910"/>
                    <a:pt x="3774" y="1910"/>
                  </a:cubicBezTo>
                  <a:cubicBezTo>
                    <a:pt x="3786" y="1910"/>
                    <a:pt x="3799" y="1909"/>
                    <a:pt x="3811" y="1905"/>
                  </a:cubicBezTo>
                  <a:cubicBezTo>
                    <a:pt x="3906" y="1882"/>
                    <a:pt x="3978" y="1810"/>
                    <a:pt x="3954" y="1715"/>
                  </a:cubicBezTo>
                  <a:cubicBezTo>
                    <a:pt x="3835" y="739"/>
                    <a:pt x="2978" y="0"/>
                    <a:pt x="20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36"/>
            <p:cNvSpPr/>
            <p:nvPr/>
          </p:nvSpPr>
          <p:spPr>
            <a:xfrm>
              <a:off x="3535977" y="2854408"/>
              <a:ext cx="224807" cy="166328"/>
            </a:xfrm>
            <a:custGeom>
              <a:avLst/>
              <a:gdLst/>
              <a:ahLst/>
              <a:cxnLst/>
              <a:rect l="l" t="t" r="r" b="b"/>
              <a:pathLst>
                <a:path w="6502" h="4811" extrusionOk="0">
                  <a:moveTo>
                    <a:pt x="1191" y="357"/>
                  </a:moveTo>
                  <a:cubicBezTo>
                    <a:pt x="1596" y="357"/>
                    <a:pt x="1929" y="643"/>
                    <a:pt x="2001" y="1024"/>
                  </a:cubicBezTo>
                  <a:lnTo>
                    <a:pt x="1429" y="738"/>
                  </a:lnTo>
                  <a:cubicBezTo>
                    <a:pt x="1352" y="692"/>
                    <a:pt x="1266" y="666"/>
                    <a:pt x="1175" y="666"/>
                  </a:cubicBezTo>
                  <a:cubicBezTo>
                    <a:pt x="1126" y="666"/>
                    <a:pt x="1075" y="674"/>
                    <a:pt x="1024" y="691"/>
                  </a:cubicBezTo>
                  <a:cubicBezTo>
                    <a:pt x="905" y="738"/>
                    <a:pt x="786" y="834"/>
                    <a:pt x="715" y="953"/>
                  </a:cubicBezTo>
                  <a:cubicBezTo>
                    <a:pt x="596" y="1215"/>
                    <a:pt x="691" y="1524"/>
                    <a:pt x="953" y="1643"/>
                  </a:cubicBezTo>
                  <a:lnTo>
                    <a:pt x="1525" y="1953"/>
                  </a:lnTo>
                  <a:cubicBezTo>
                    <a:pt x="1429" y="2001"/>
                    <a:pt x="1310" y="2024"/>
                    <a:pt x="1191" y="2024"/>
                  </a:cubicBezTo>
                  <a:cubicBezTo>
                    <a:pt x="715" y="2024"/>
                    <a:pt x="358" y="1643"/>
                    <a:pt x="358" y="1191"/>
                  </a:cubicBezTo>
                  <a:cubicBezTo>
                    <a:pt x="358" y="738"/>
                    <a:pt x="715" y="357"/>
                    <a:pt x="1191" y="357"/>
                  </a:cubicBezTo>
                  <a:close/>
                  <a:moveTo>
                    <a:pt x="5121" y="2024"/>
                  </a:moveTo>
                  <a:lnTo>
                    <a:pt x="6097" y="2524"/>
                  </a:lnTo>
                  <a:lnTo>
                    <a:pt x="5716" y="2953"/>
                  </a:lnTo>
                  <a:lnTo>
                    <a:pt x="4620" y="2382"/>
                  </a:lnTo>
                  <a:lnTo>
                    <a:pt x="5121" y="2024"/>
                  </a:lnTo>
                  <a:close/>
                  <a:moveTo>
                    <a:pt x="1263" y="1024"/>
                  </a:moveTo>
                  <a:lnTo>
                    <a:pt x="5668" y="3310"/>
                  </a:lnTo>
                  <a:cubicBezTo>
                    <a:pt x="5764" y="3358"/>
                    <a:pt x="5787" y="3477"/>
                    <a:pt x="5740" y="3549"/>
                  </a:cubicBezTo>
                  <a:cubicBezTo>
                    <a:pt x="5716" y="3596"/>
                    <a:pt x="5692" y="3620"/>
                    <a:pt x="5645" y="3644"/>
                  </a:cubicBezTo>
                  <a:cubicBezTo>
                    <a:pt x="5597" y="3644"/>
                    <a:pt x="5549" y="3644"/>
                    <a:pt x="5502" y="3620"/>
                  </a:cubicBezTo>
                  <a:lnTo>
                    <a:pt x="1096" y="1334"/>
                  </a:lnTo>
                  <a:cubicBezTo>
                    <a:pt x="1024" y="1310"/>
                    <a:pt x="977" y="1191"/>
                    <a:pt x="1024" y="1119"/>
                  </a:cubicBezTo>
                  <a:cubicBezTo>
                    <a:pt x="1072" y="1048"/>
                    <a:pt x="1120" y="1024"/>
                    <a:pt x="1191" y="1024"/>
                  </a:cubicBezTo>
                  <a:close/>
                  <a:moveTo>
                    <a:pt x="4144" y="3310"/>
                  </a:moveTo>
                  <a:lnTo>
                    <a:pt x="5240" y="3882"/>
                  </a:lnTo>
                  <a:lnTo>
                    <a:pt x="5121" y="4430"/>
                  </a:lnTo>
                  <a:lnTo>
                    <a:pt x="4144" y="3930"/>
                  </a:lnTo>
                  <a:lnTo>
                    <a:pt x="4144" y="3310"/>
                  </a:lnTo>
                  <a:close/>
                  <a:moveTo>
                    <a:pt x="1191" y="0"/>
                  </a:moveTo>
                  <a:cubicBezTo>
                    <a:pt x="524" y="0"/>
                    <a:pt x="0" y="548"/>
                    <a:pt x="0" y="1191"/>
                  </a:cubicBezTo>
                  <a:cubicBezTo>
                    <a:pt x="0" y="1834"/>
                    <a:pt x="524" y="2358"/>
                    <a:pt x="1191" y="2358"/>
                  </a:cubicBezTo>
                  <a:cubicBezTo>
                    <a:pt x="1429" y="2358"/>
                    <a:pt x="1691" y="2286"/>
                    <a:pt x="1882" y="2143"/>
                  </a:cubicBezTo>
                  <a:lnTo>
                    <a:pt x="3811" y="3144"/>
                  </a:lnTo>
                  <a:lnTo>
                    <a:pt x="3811" y="3953"/>
                  </a:lnTo>
                  <a:cubicBezTo>
                    <a:pt x="3811" y="4072"/>
                    <a:pt x="3858" y="4168"/>
                    <a:pt x="3954" y="4215"/>
                  </a:cubicBezTo>
                  <a:lnTo>
                    <a:pt x="5025" y="4763"/>
                  </a:lnTo>
                  <a:cubicBezTo>
                    <a:pt x="5073" y="4787"/>
                    <a:pt x="5121" y="4811"/>
                    <a:pt x="5168" y="4811"/>
                  </a:cubicBezTo>
                  <a:cubicBezTo>
                    <a:pt x="5216" y="4811"/>
                    <a:pt x="5240" y="4787"/>
                    <a:pt x="5287" y="4763"/>
                  </a:cubicBezTo>
                  <a:cubicBezTo>
                    <a:pt x="5359" y="4739"/>
                    <a:pt x="5406" y="4668"/>
                    <a:pt x="5430" y="4573"/>
                  </a:cubicBezTo>
                  <a:lnTo>
                    <a:pt x="5573" y="4001"/>
                  </a:lnTo>
                  <a:lnTo>
                    <a:pt x="5597" y="4001"/>
                  </a:lnTo>
                  <a:cubicBezTo>
                    <a:pt x="5645" y="4001"/>
                    <a:pt x="5692" y="3977"/>
                    <a:pt x="5740" y="3977"/>
                  </a:cubicBezTo>
                  <a:cubicBezTo>
                    <a:pt x="5883" y="3930"/>
                    <a:pt x="5978" y="3834"/>
                    <a:pt x="6049" y="3715"/>
                  </a:cubicBezTo>
                  <a:cubicBezTo>
                    <a:pt x="6121" y="3596"/>
                    <a:pt x="6121" y="3453"/>
                    <a:pt x="6097" y="3310"/>
                  </a:cubicBezTo>
                  <a:cubicBezTo>
                    <a:pt x="6073" y="3263"/>
                    <a:pt x="6026" y="3191"/>
                    <a:pt x="6002" y="3144"/>
                  </a:cubicBezTo>
                  <a:lnTo>
                    <a:pt x="6407" y="2715"/>
                  </a:lnTo>
                  <a:cubicBezTo>
                    <a:pt x="6478" y="2644"/>
                    <a:pt x="6502" y="2548"/>
                    <a:pt x="6478" y="2477"/>
                  </a:cubicBezTo>
                  <a:cubicBezTo>
                    <a:pt x="6454" y="2382"/>
                    <a:pt x="6407" y="2310"/>
                    <a:pt x="6335" y="2263"/>
                  </a:cubicBezTo>
                  <a:lnTo>
                    <a:pt x="5240" y="1715"/>
                  </a:lnTo>
                  <a:cubicBezTo>
                    <a:pt x="5197" y="1693"/>
                    <a:pt x="5154" y="1682"/>
                    <a:pt x="5111" y="1682"/>
                  </a:cubicBezTo>
                  <a:cubicBezTo>
                    <a:pt x="5059" y="1682"/>
                    <a:pt x="5006" y="1699"/>
                    <a:pt x="4954" y="1739"/>
                  </a:cubicBezTo>
                  <a:lnTo>
                    <a:pt x="4287" y="2215"/>
                  </a:lnTo>
                  <a:lnTo>
                    <a:pt x="2358" y="1215"/>
                  </a:lnTo>
                  <a:cubicBezTo>
                    <a:pt x="2358" y="1215"/>
                    <a:pt x="2358" y="1191"/>
                    <a:pt x="2358" y="1191"/>
                  </a:cubicBezTo>
                  <a:cubicBezTo>
                    <a:pt x="2358" y="548"/>
                    <a:pt x="1834" y="0"/>
                    <a:pt x="11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078" name="Google Shape;1078;p36"/>
          <p:cNvCxnSpPr/>
          <p:nvPr/>
        </p:nvCxnSpPr>
        <p:spPr>
          <a:xfrm>
            <a:off x="4572050" y="1827400"/>
            <a:ext cx="0" cy="25920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079" name="Google Shape;1079;p36"/>
          <p:cNvCxnSpPr/>
          <p:nvPr/>
        </p:nvCxnSpPr>
        <p:spPr>
          <a:xfrm>
            <a:off x="1231200" y="2866778"/>
            <a:ext cx="66816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Google Shape;1084;p37"/>
          <p:cNvSpPr txBox="1">
            <a:spLocks noGrp="1"/>
          </p:cNvSpPr>
          <p:nvPr>
            <p:ph type="title"/>
          </p:nvPr>
        </p:nvSpPr>
        <p:spPr>
          <a:xfrm>
            <a:off x="7201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 TECH AGENCY INFOGRAPHICS</a:t>
            </a:r>
            <a:endParaRPr/>
          </a:p>
        </p:txBody>
      </p:sp>
      <p:sp>
        <p:nvSpPr>
          <p:cNvPr id="1085" name="Google Shape;1085;p37"/>
          <p:cNvSpPr txBox="1"/>
          <p:nvPr/>
        </p:nvSpPr>
        <p:spPr>
          <a:xfrm>
            <a:off x="3084150" y="1178275"/>
            <a:ext cx="29757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STRATEGY</a:t>
            </a:r>
            <a:endParaRPr sz="2400" b="1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cxnSp>
        <p:nvCxnSpPr>
          <p:cNvPr id="1086" name="Google Shape;1086;p37"/>
          <p:cNvCxnSpPr>
            <a:stCxn id="1087" idx="4"/>
            <a:endCxn id="1088" idx="0"/>
          </p:cNvCxnSpPr>
          <p:nvPr/>
        </p:nvCxnSpPr>
        <p:spPr>
          <a:xfrm rot="-5400000" flipH="1">
            <a:off x="2456525" y="2533825"/>
            <a:ext cx="245100" cy="600"/>
          </a:xfrm>
          <a:prstGeom prst="bentConnector3">
            <a:avLst>
              <a:gd name="adj1" fmla="val 50015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089" name="Google Shape;1089;p37"/>
          <p:cNvCxnSpPr>
            <a:stCxn id="1090" idx="4"/>
            <a:endCxn id="1091" idx="0"/>
          </p:cNvCxnSpPr>
          <p:nvPr/>
        </p:nvCxnSpPr>
        <p:spPr>
          <a:xfrm rot="-5400000" flipH="1">
            <a:off x="4448649" y="3556298"/>
            <a:ext cx="247500" cy="600"/>
          </a:xfrm>
          <a:prstGeom prst="bentConnector3">
            <a:avLst>
              <a:gd name="adj1" fmla="val 49983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grpSp>
        <p:nvGrpSpPr>
          <p:cNvPr id="1092" name="Google Shape;1092;p37"/>
          <p:cNvGrpSpPr/>
          <p:nvPr/>
        </p:nvGrpSpPr>
        <p:grpSpPr>
          <a:xfrm>
            <a:off x="3657401" y="3680267"/>
            <a:ext cx="1829397" cy="739114"/>
            <a:chOff x="699126" y="3259450"/>
            <a:chExt cx="1829397" cy="739114"/>
          </a:xfrm>
        </p:grpSpPr>
        <p:sp>
          <p:nvSpPr>
            <p:cNvPr id="1091" name="Google Shape;1091;p37"/>
            <p:cNvSpPr/>
            <p:nvPr/>
          </p:nvSpPr>
          <p:spPr>
            <a:xfrm>
              <a:off x="699126" y="3259450"/>
              <a:ext cx="18288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rPr>
                <a:t>SATURN</a:t>
              </a:r>
              <a:endParaRPr sz="24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endParaRPr>
            </a:p>
          </p:txBody>
        </p:sp>
        <p:sp>
          <p:nvSpPr>
            <p:cNvPr id="1093" name="Google Shape;1093;p37"/>
            <p:cNvSpPr txBox="1"/>
            <p:nvPr/>
          </p:nvSpPr>
          <p:spPr>
            <a:xfrm>
              <a:off x="699723" y="3514064"/>
              <a:ext cx="1828800" cy="48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2"/>
                  </a:solidFill>
                  <a:latin typeface="Fira Sans Condensed"/>
                  <a:ea typeface="Fira Sans Condensed"/>
                  <a:cs typeface="Fira Sans Condensed"/>
                  <a:sym typeface="Fira Sans Condensed"/>
                </a:rPr>
                <a:t>Saturn is a gas giant with rings</a:t>
              </a:r>
              <a:endParaRPr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endParaRPr>
            </a:p>
          </p:txBody>
        </p:sp>
      </p:grpSp>
      <p:grpSp>
        <p:nvGrpSpPr>
          <p:cNvPr id="1094" name="Google Shape;1094;p37"/>
          <p:cNvGrpSpPr/>
          <p:nvPr/>
        </p:nvGrpSpPr>
        <p:grpSpPr>
          <a:xfrm>
            <a:off x="1664373" y="3678022"/>
            <a:ext cx="1828803" cy="739345"/>
            <a:chOff x="705573" y="3678022"/>
            <a:chExt cx="1828803" cy="739345"/>
          </a:xfrm>
        </p:grpSpPr>
        <p:sp>
          <p:nvSpPr>
            <p:cNvPr id="1095" name="Google Shape;1095;p37"/>
            <p:cNvSpPr/>
            <p:nvPr/>
          </p:nvSpPr>
          <p:spPr>
            <a:xfrm>
              <a:off x="705576" y="3678022"/>
              <a:ext cx="18288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rPr>
                <a:t>VENUS</a:t>
              </a:r>
              <a:endParaRPr sz="24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endParaRPr>
            </a:p>
          </p:txBody>
        </p:sp>
        <p:sp>
          <p:nvSpPr>
            <p:cNvPr id="1096" name="Google Shape;1096;p37"/>
            <p:cNvSpPr txBox="1"/>
            <p:nvPr/>
          </p:nvSpPr>
          <p:spPr>
            <a:xfrm>
              <a:off x="705573" y="3932866"/>
              <a:ext cx="1828800" cy="48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2"/>
                  </a:solidFill>
                  <a:latin typeface="Fira Sans Condensed"/>
                  <a:ea typeface="Fira Sans Condensed"/>
                  <a:cs typeface="Fira Sans Condensed"/>
                  <a:sym typeface="Fira Sans Condensed"/>
                </a:rPr>
                <a:t>Venus is the second planet from the Sun</a:t>
              </a:r>
              <a:endParaRPr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endParaRPr>
            </a:p>
          </p:txBody>
        </p:sp>
      </p:grpSp>
      <p:grpSp>
        <p:nvGrpSpPr>
          <p:cNvPr id="1097" name="Google Shape;1097;p37"/>
          <p:cNvGrpSpPr/>
          <p:nvPr/>
        </p:nvGrpSpPr>
        <p:grpSpPr>
          <a:xfrm>
            <a:off x="5651022" y="3678022"/>
            <a:ext cx="1828803" cy="739345"/>
            <a:chOff x="4692222" y="3678022"/>
            <a:chExt cx="1828803" cy="739345"/>
          </a:xfrm>
        </p:grpSpPr>
        <p:sp>
          <p:nvSpPr>
            <p:cNvPr id="1098" name="Google Shape;1098;p37"/>
            <p:cNvSpPr/>
            <p:nvPr/>
          </p:nvSpPr>
          <p:spPr>
            <a:xfrm>
              <a:off x="4692225" y="3678022"/>
              <a:ext cx="18288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rPr>
                <a:t>EARTH</a:t>
              </a:r>
              <a:endParaRPr sz="24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endParaRPr>
            </a:p>
          </p:txBody>
        </p:sp>
        <p:sp>
          <p:nvSpPr>
            <p:cNvPr id="1099" name="Google Shape;1099;p37"/>
            <p:cNvSpPr txBox="1"/>
            <p:nvPr/>
          </p:nvSpPr>
          <p:spPr>
            <a:xfrm>
              <a:off x="4692222" y="3932866"/>
              <a:ext cx="1828800" cy="48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2"/>
                  </a:solidFill>
                  <a:latin typeface="Fira Sans Condensed"/>
                  <a:ea typeface="Fira Sans Condensed"/>
                  <a:cs typeface="Fira Sans Condensed"/>
                  <a:sym typeface="Fira Sans Condensed"/>
                </a:rPr>
                <a:t>Earth is the third planet from the Sun</a:t>
              </a:r>
              <a:endParaRPr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endParaRPr>
            </a:p>
          </p:txBody>
        </p:sp>
      </p:grpSp>
      <p:sp>
        <p:nvSpPr>
          <p:cNvPr id="1087" name="Google Shape;1087;p37"/>
          <p:cNvSpPr/>
          <p:nvPr/>
        </p:nvSpPr>
        <p:spPr>
          <a:xfrm>
            <a:off x="2190725" y="1635475"/>
            <a:ext cx="776100" cy="7761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0" name="Google Shape;1100;p37"/>
          <p:cNvSpPr/>
          <p:nvPr/>
        </p:nvSpPr>
        <p:spPr>
          <a:xfrm>
            <a:off x="6177373" y="1635475"/>
            <a:ext cx="776100" cy="7761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1" name="Google Shape;1101;p37"/>
          <p:cNvSpPr/>
          <p:nvPr/>
        </p:nvSpPr>
        <p:spPr>
          <a:xfrm>
            <a:off x="4184049" y="1635475"/>
            <a:ext cx="776100" cy="7761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02" name="Google Shape;1102;p37"/>
          <p:cNvCxnSpPr>
            <a:stCxn id="1088" idx="4"/>
            <a:endCxn id="1095" idx="0"/>
          </p:cNvCxnSpPr>
          <p:nvPr/>
        </p:nvCxnSpPr>
        <p:spPr>
          <a:xfrm rot="-5400000" flipH="1">
            <a:off x="2456227" y="3555098"/>
            <a:ext cx="245100" cy="600"/>
          </a:xfrm>
          <a:prstGeom prst="bentConnector3">
            <a:avLst>
              <a:gd name="adj1" fmla="val 50015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grpSp>
        <p:nvGrpSpPr>
          <p:cNvPr id="1103" name="Google Shape;1103;p37"/>
          <p:cNvGrpSpPr/>
          <p:nvPr/>
        </p:nvGrpSpPr>
        <p:grpSpPr>
          <a:xfrm>
            <a:off x="6388242" y="1846327"/>
            <a:ext cx="354363" cy="354395"/>
            <a:chOff x="3712952" y="1970604"/>
            <a:chExt cx="354363" cy="354395"/>
          </a:xfrm>
        </p:grpSpPr>
        <p:sp>
          <p:nvSpPr>
            <p:cNvPr id="1104" name="Google Shape;1104;p37"/>
            <p:cNvSpPr/>
            <p:nvPr/>
          </p:nvSpPr>
          <p:spPr>
            <a:xfrm>
              <a:off x="3868314" y="2281360"/>
              <a:ext cx="43639" cy="43639"/>
            </a:xfrm>
            <a:custGeom>
              <a:avLst/>
              <a:gdLst/>
              <a:ahLst/>
              <a:cxnLst/>
              <a:rect l="l" t="t" r="r" b="b"/>
              <a:pathLst>
                <a:path w="1371" h="1371" extrusionOk="0">
                  <a:moveTo>
                    <a:pt x="692" y="334"/>
                  </a:moveTo>
                  <a:cubicBezTo>
                    <a:pt x="882" y="334"/>
                    <a:pt x="1049" y="489"/>
                    <a:pt x="1049" y="691"/>
                  </a:cubicBezTo>
                  <a:cubicBezTo>
                    <a:pt x="1049" y="882"/>
                    <a:pt x="894" y="1049"/>
                    <a:pt x="692" y="1049"/>
                  </a:cubicBezTo>
                  <a:cubicBezTo>
                    <a:pt x="501" y="1049"/>
                    <a:pt x="334" y="882"/>
                    <a:pt x="334" y="691"/>
                  </a:cubicBezTo>
                  <a:cubicBezTo>
                    <a:pt x="334" y="489"/>
                    <a:pt x="501" y="334"/>
                    <a:pt x="692" y="334"/>
                  </a:cubicBezTo>
                  <a:close/>
                  <a:moveTo>
                    <a:pt x="692" y="1"/>
                  </a:moveTo>
                  <a:cubicBezTo>
                    <a:pt x="322" y="1"/>
                    <a:pt x="1" y="310"/>
                    <a:pt x="1" y="691"/>
                  </a:cubicBezTo>
                  <a:cubicBezTo>
                    <a:pt x="1" y="1060"/>
                    <a:pt x="322" y="1370"/>
                    <a:pt x="692" y="1370"/>
                  </a:cubicBezTo>
                  <a:cubicBezTo>
                    <a:pt x="1061" y="1370"/>
                    <a:pt x="1370" y="1060"/>
                    <a:pt x="1370" y="691"/>
                  </a:cubicBezTo>
                  <a:cubicBezTo>
                    <a:pt x="1370" y="310"/>
                    <a:pt x="1073" y="1"/>
                    <a:pt x="6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37"/>
            <p:cNvSpPr/>
            <p:nvPr/>
          </p:nvSpPr>
          <p:spPr>
            <a:xfrm>
              <a:off x="3940346" y="2120300"/>
              <a:ext cx="54970" cy="55002"/>
            </a:xfrm>
            <a:custGeom>
              <a:avLst/>
              <a:gdLst/>
              <a:ahLst/>
              <a:cxnLst/>
              <a:rect l="l" t="t" r="r" b="b"/>
              <a:pathLst>
                <a:path w="1727" h="1728" extrusionOk="0">
                  <a:moveTo>
                    <a:pt x="869" y="322"/>
                  </a:moveTo>
                  <a:cubicBezTo>
                    <a:pt x="1167" y="322"/>
                    <a:pt x="1405" y="572"/>
                    <a:pt x="1405" y="870"/>
                  </a:cubicBezTo>
                  <a:cubicBezTo>
                    <a:pt x="1405" y="1167"/>
                    <a:pt x="1167" y="1406"/>
                    <a:pt x="869" y="1406"/>
                  </a:cubicBezTo>
                  <a:cubicBezTo>
                    <a:pt x="572" y="1406"/>
                    <a:pt x="334" y="1167"/>
                    <a:pt x="334" y="870"/>
                  </a:cubicBezTo>
                  <a:cubicBezTo>
                    <a:pt x="334" y="572"/>
                    <a:pt x="572" y="322"/>
                    <a:pt x="869" y="322"/>
                  </a:cubicBezTo>
                  <a:close/>
                  <a:moveTo>
                    <a:pt x="869" y="1"/>
                  </a:moveTo>
                  <a:cubicBezTo>
                    <a:pt x="393" y="1"/>
                    <a:pt x="0" y="394"/>
                    <a:pt x="0" y="870"/>
                  </a:cubicBezTo>
                  <a:cubicBezTo>
                    <a:pt x="0" y="1346"/>
                    <a:pt x="393" y="1727"/>
                    <a:pt x="869" y="1727"/>
                  </a:cubicBezTo>
                  <a:cubicBezTo>
                    <a:pt x="1346" y="1727"/>
                    <a:pt x="1727" y="1346"/>
                    <a:pt x="1727" y="870"/>
                  </a:cubicBezTo>
                  <a:cubicBezTo>
                    <a:pt x="1727" y="394"/>
                    <a:pt x="1346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37"/>
            <p:cNvSpPr/>
            <p:nvPr/>
          </p:nvSpPr>
          <p:spPr>
            <a:xfrm>
              <a:off x="3784952" y="2120300"/>
              <a:ext cx="54970" cy="55002"/>
            </a:xfrm>
            <a:custGeom>
              <a:avLst/>
              <a:gdLst/>
              <a:ahLst/>
              <a:cxnLst/>
              <a:rect l="l" t="t" r="r" b="b"/>
              <a:pathLst>
                <a:path w="1727" h="1728" extrusionOk="0">
                  <a:moveTo>
                    <a:pt x="870" y="322"/>
                  </a:moveTo>
                  <a:cubicBezTo>
                    <a:pt x="1167" y="322"/>
                    <a:pt x="1406" y="572"/>
                    <a:pt x="1406" y="870"/>
                  </a:cubicBezTo>
                  <a:cubicBezTo>
                    <a:pt x="1406" y="1167"/>
                    <a:pt x="1167" y="1406"/>
                    <a:pt x="870" y="1406"/>
                  </a:cubicBezTo>
                  <a:cubicBezTo>
                    <a:pt x="572" y="1406"/>
                    <a:pt x="334" y="1167"/>
                    <a:pt x="334" y="870"/>
                  </a:cubicBezTo>
                  <a:cubicBezTo>
                    <a:pt x="334" y="572"/>
                    <a:pt x="572" y="322"/>
                    <a:pt x="870" y="322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46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37"/>
            <p:cNvSpPr/>
            <p:nvPr/>
          </p:nvSpPr>
          <p:spPr>
            <a:xfrm>
              <a:off x="3712952" y="2281360"/>
              <a:ext cx="44371" cy="43639"/>
            </a:xfrm>
            <a:custGeom>
              <a:avLst/>
              <a:gdLst/>
              <a:ahLst/>
              <a:cxnLst/>
              <a:rect l="l" t="t" r="r" b="b"/>
              <a:pathLst>
                <a:path w="1394" h="1371" extrusionOk="0">
                  <a:moveTo>
                    <a:pt x="691" y="334"/>
                  </a:moveTo>
                  <a:cubicBezTo>
                    <a:pt x="881" y="334"/>
                    <a:pt x="1048" y="489"/>
                    <a:pt x="1048" y="691"/>
                  </a:cubicBezTo>
                  <a:cubicBezTo>
                    <a:pt x="1048" y="882"/>
                    <a:pt x="893" y="1049"/>
                    <a:pt x="691" y="1049"/>
                  </a:cubicBezTo>
                  <a:cubicBezTo>
                    <a:pt x="500" y="1049"/>
                    <a:pt x="334" y="882"/>
                    <a:pt x="334" y="691"/>
                  </a:cubicBezTo>
                  <a:cubicBezTo>
                    <a:pt x="334" y="489"/>
                    <a:pt x="500" y="334"/>
                    <a:pt x="691" y="334"/>
                  </a:cubicBezTo>
                  <a:close/>
                  <a:moveTo>
                    <a:pt x="691" y="1"/>
                  </a:moveTo>
                  <a:cubicBezTo>
                    <a:pt x="322" y="1"/>
                    <a:pt x="0" y="310"/>
                    <a:pt x="0" y="691"/>
                  </a:cubicBezTo>
                  <a:cubicBezTo>
                    <a:pt x="0" y="1060"/>
                    <a:pt x="322" y="1370"/>
                    <a:pt x="691" y="1370"/>
                  </a:cubicBezTo>
                  <a:cubicBezTo>
                    <a:pt x="1060" y="1370"/>
                    <a:pt x="1370" y="1060"/>
                    <a:pt x="1370" y="691"/>
                  </a:cubicBezTo>
                  <a:cubicBezTo>
                    <a:pt x="1393" y="310"/>
                    <a:pt x="1072" y="1"/>
                    <a:pt x="6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37"/>
            <p:cNvSpPr/>
            <p:nvPr/>
          </p:nvSpPr>
          <p:spPr>
            <a:xfrm>
              <a:off x="4023708" y="2281360"/>
              <a:ext cx="43607" cy="43639"/>
            </a:xfrm>
            <a:custGeom>
              <a:avLst/>
              <a:gdLst/>
              <a:ahLst/>
              <a:cxnLst/>
              <a:rect l="l" t="t" r="r" b="b"/>
              <a:pathLst>
                <a:path w="1370" h="1371" extrusionOk="0">
                  <a:moveTo>
                    <a:pt x="691" y="334"/>
                  </a:moveTo>
                  <a:cubicBezTo>
                    <a:pt x="882" y="334"/>
                    <a:pt x="1048" y="489"/>
                    <a:pt x="1048" y="691"/>
                  </a:cubicBezTo>
                  <a:cubicBezTo>
                    <a:pt x="1048" y="882"/>
                    <a:pt x="882" y="1049"/>
                    <a:pt x="691" y="1049"/>
                  </a:cubicBezTo>
                  <a:cubicBezTo>
                    <a:pt x="501" y="1049"/>
                    <a:pt x="334" y="882"/>
                    <a:pt x="334" y="691"/>
                  </a:cubicBezTo>
                  <a:cubicBezTo>
                    <a:pt x="334" y="489"/>
                    <a:pt x="501" y="334"/>
                    <a:pt x="691" y="334"/>
                  </a:cubicBezTo>
                  <a:close/>
                  <a:moveTo>
                    <a:pt x="691" y="1"/>
                  </a:moveTo>
                  <a:cubicBezTo>
                    <a:pt x="322" y="1"/>
                    <a:pt x="1" y="310"/>
                    <a:pt x="1" y="691"/>
                  </a:cubicBezTo>
                  <a:cubicBezTo>
                    <a:pt x="1" y="1060"/>
                    <a:pt x="322" y="1370"/>
                    <a:pt x="691" y="1370"/>
                  </a:cubicBezTo>
                  <a:cubicBezTo>
                    <a:pt x="1060" y="1370"/>
                    <a:pt x="1370" y="1060"/>
                    <a:pt x="1370" y="691"/>
                  </a:cubicBezTo>
                  <a:cubicBezTo>
                    <a:pt x="1370" y="310"/>
                    <a:pt x="1060" y="1"/>
                    <a:pt x="6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37"/>
            <p:cNvSpPr/>
            <p:nvPr/>
          </p:nvSpPr>
          <p:spPr>
            <a:xfrm>
              <a:off x="3852049" y="1970604"/>
              <a:ext cx="76583" cy="76965"/>
            </a:xfrm>
            <a:custGeom>
              <a:avLst/>
              <a:gdLst/>
              <a:ahLst/>
              <a:cxnLst/>
              <a:rect l="l" t="t" r="r" b="b"/>
              <a:pathLst>
                <a:path w="2406" h="2418" extrusionOk="0">
                  <a:moveTo>
                    <a:pt x="1203" y="346"/>
                  </a:moveTo>
                  <a:cubicBezTo>
                    <a:pt x="1679" y="346"/>
                    <a:pt x="2084" y="751"/>
                    <a:pt x="2084" y="1227"/>
                  </a:cubicBezTo>
                  <a:cubicBezTo>
                    <a:pt x="2084" y="1703"/>
                    <a:pt x="1691" y="2096"/>
                    <a:pt x="1203" y="2096"/>
                  </a:cubicBezTo>
                  <a:cubicBezTo>
                    <a:pt x="714" y="2096"/>
                    <a:pt x="321" y="1703"/>
                    <a:pt x="321" y="1227"/>
                  </a:cubicBezTo>
                  <a:cubicBezTo>
                    <a:pt x="321" y="727"/>
                    <a:pt x="726" y="346"/>
                    <a:pt x="1203" y="346"/>
                  </a:cubicBezTo>
                  <a:close/>
                  <a:moveTo>
                    <a:pt x="1203" y="1"/>
                  </a:moveTo>
                  <a:cubicBezTo>
                    <a:pt x="536" y="1"/>
                    <a:pt x="0" y="536"/>
                    <a:pt x="0" y="1203"/>
                  </a:cubicBezTo>
                  <a:cubicBezTo>
                    <a:pt x="0" y="1882"/>
                    <a:pt x="536" y="2418"/>
                    <a:pt x="1203" y="2418"/>
                  </a:cubicBezTo>
                  <a:cubicBezTo>
                    <a:pt x="1869" y="2418"/>
                    <a:pt x="2405" y="1882"/>
                    <a:pt x="2405" y="1203"/>
                  </a:cubicBezTo>
                  <a:cubicBezTo>
                    <a:pt x="2405" y="548"/>
                    <a:pt x="1869" y="1"/>
                    <a:pt x="12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37"/>
            <p:cNvSpPr/>
            <p:nvPr/>
          </p:nvSpPr>
          <p:spPr>
            <a:xfrm>
              <a:off x="3746310" y="2187016"/>
              <a:ext cx="132667" cy="88710"/>
            </a:xfrm>
            <a:custGeom>
              <a:avLst/>
              <a:gdLst/>
              <a:ahLst/>
              <a:cxnLst/>
              <a:rect l="l" t="t" r="r" b="b"/>
              <a:pathLst>
                <a:path w="4168" h="2787" extrusionOk="0">
                  <a:moveTo>
                    <a:pt x="2084" y="0"/>
                  </a:moveTo>
                  <a:cubicBezTo>
                    <a:pt x="1989" y="0"/>
                    <a:pt x="1917" y="84"/>
                    <a:pt x="1917" y="167"/>
                  </a:cubicBezTo>
                  <a:lnTo>
                    <a:pt x="1917" y="1405"/>
                  </a:lnTo>
                  <a:lnTo>
                    <a:pt x="1060" y="1405"/>
                  </a:lnTo>
                  <a:cubicBezTo>
                    <a:pt x="798" y="1405"/>
                    <a:pt x="560" y="1536"/>
                    <a:pt x="441" y="1774"/>
                  </a:cubicBezTo>
                  <a:lnTo>
                    <a:pt x="48" y="2548"/>
                  </a:lnTo>
                  <a:cubicBezTo>
                    <a:pt x="0" y="2620"/>
                    <a:pt x="24" y="2727"/>
                    <a:pt x="119" y="2774"/>
                  </a:cubicBezTo>
                  <a:cubicBezTo>
                    <a:pt x="143" y="2786"/>
                    <a:pt x="155" y="2786"/>
                    <a:pt x="191" y="2786"/>
                  </a:cubicBezTo>
                  <a:cubicBezTo>
                    <a:pt x="250" y="2786"/>
                    <a:pt x="310" y="2762"/>
                    <a:pt x="345" y="2703"/>
                  </a:cubicBezTo>
                  <a:lnTo>
                    <a:pt x="738" y="1929"/>
                  </a:lnTo>
                  <a:cubicBezTo>
                    <a:pt x="798" y="1810"/>
                    <a:pt x="917" y="1727"/>
                    <a:pt x="1060" y="1727"/>
                  </a:cubicBezTo>
                  <a:lnTo>
                    <a:pt x="3096" y="1727"/>
                  </a:lnTo>
                  <a:cubicBezTo>
                    <a:pt x="3227" y="1727"/>
                    <a:pt x="3346" y="1810"/>
                    <a:pt x="3405" y="1929"/>
                  </a:cubicBezTo>
                  <a:lnTo>
                    <a:pt x="3810" y="2703"/>
                  </a:lnTo>
                  <a:cubicBezTo>
                    <a:pt x="3846" y="2756"/>
                    <a:pt x="3902" y="2783"/>
                    <a:pt x="3968" y="2783"/>
                  </a:cubicBezTo>
                  <a:cubicBezTo>
                    <a:pt x="3989" y="2783"/>
                    <a:pt x="4013" y="2780"/>
                    <a:pt x="4036" y="2774"/>
                  </a:cubicBezTo>
                  <a:cubicBezTo>
                    <a:pt x="4132" y="2715"/>
                    <a:pt x="4167" y="2608"/>
                    <a:pt x="4120" y="2536"/>
                  </a:cubicBezTo>
                  <a:lnTo>
                    <a:pt x="3715" y="1762"/>
                  </a:lnTo>
                  <a:cubicBezTo>
                    <a:pt x="3596" y="1536"/>
                    <a:pt x="3358" y="1393"/>
                    <a:pt x="3108" y="1393"/>
                  </a:cubicBezTo>
                  <a:lnTo>
                    <a:pt x="2250" y="1393"/>
                  </a:lnTo>
                  <a:lnTo>
                    <a:pt x="2250" y="167"/>
                  </a:lnTo>
                  <a:cubicBezTo>
                    <a:pt x="2250" y="84"/>
                    <a:pt x="2167" y="0"/>
                    <a:pt x="20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37"/>
            <p:cNvSpPr/>
            <p:nvPr/>
          </p:nvSpPr>
          <p:spPr>
            <a:xfrm>
              <a:off x="3831583" y="2059664"/>
              <a:ext cx="117485" cy="54748"/>
            </a:xfrm>
            <a:custGeom>
              <a:avLst/>
              <a:gdLst/>
              <a:ahLst/>
              <a:cxnLst/>
              <a:rect l="l" t="t" r="r" b="b"/>
              <a:pathLst>
                <a:path w="3691" h="1720" extrusionOk="0">
                  <a:moveTo>
                    <a:pt x="1846" y="1"/>
                  </a:moveTo>
                  <a:cubicBezTo>
                    <a:pt x="1750" y="1"/>
                    <a:pt x="1679" y="72"/>
                    <a:pt x="1679" y="167"/>
                  </a:cubicBezTo>
                  <a:lnTo>
                    <a:pt x="1679" y="703"/>
                  </a:lnTo>
                  <a:lnTo>
                    <a:pt x="750" y="703"/>
                  </a:lnTo>
                  <a:cubicBezTo>
                    <a:pt x="560" y="703"/>
                    <a:pt x="405" y="810"/>
                    <a:pt x="310" y="965"/>
                  </a:cubicBezTo>
                  <a:lnTo>
                    <a:pt x="48" y="1477"/>
                  </a:lnTo>
                  <a:cubicBezTo>
                    <a:pt x="0" y="1548"/>
                    <a:pt x="24" y="1656"/>
                    <a:pt x="119" y="1703"/>
                  </a:cubicBezTo>
                  <a:cubicBezTo>
                    <a:pt x="140" y="1714"/>
                    <a:pt x="164" y="1719"/>
                    <a:pt x="188" y="1719"/>
                  </a:cubicBezTo>
                  <a:cubicBezTo>
                    <a:pt x="248" y="1719"/>
                    <a:pt x="312" y="1687"/>
                    <a:pt x="345" y="1620"/>
                  </a:cubicBezTo>
                  <a:lnTo>
                    <a:pt x="607" y="1120"/>
                  </a:lnTo>
                  <a:cubicBezTo>
                    <a:pt x="643" y="1060"/>
                    <a:pt x="703" y="1013"/>
                    <a:pt x="774" y="1013"/>
                  </a:cubicBezTo>
                  <a:lnTo>
                    <a:pt x="2929" y="1013"/>
                  </a:lnTo>
                  <a:cubicBezTo>
                    <a:pt x="3000" y="1013"/>
                    <a:pt x="3060" y="1060"/>
                    <a:pt x="3096" y="1120"/>
                  </a:cubicBezTo>
                  <a:lnTo>
                    <a:pt x="3358" y="1620"/>
                  </a:lnTo>
                  <a:cubicBezTo>
                    <a:pt x="3393" y="1679"/>
                    <a:pt x="3453" y="1715"/>
                    <a:pt x="3512" y="1715"/>
                  </a:cubicBezTo>
                  <a:cubicBezTo>
                    <a:pt x="3536" y="1715"/>
                    <a:pt x="3548" y="1715"/>
                    <a:pt x="3584" y="1703"/>
                  </a:cubicBezTo>
                  <a:cubicBezTo>
                    <a:pt x="3655" y="1656"/>
                    <a:pt x="3691" y="1548"/>
                    <a:pt x="3643" y="1477"/>
                  </a:cubicBezTo>
                  <a:lnTo>
                    <a:pt x="3381" y="965"/>
                  </a:lnTo>
                  <a:cubicBezTo>
                    <a:pt x="3286" y="810"/>
                    <a:pt x="3108" y="703"/>
                    <a:pt x="2929" y="703"/>
                  </a:cubicBezTo>
                  <a:lnTo>
                    <a:pt x="2012" y="703"/>
                  </a:lnTo>
                  <a:lnTo>
                    <a:pt x="2012" y="167"/>
                  </a:lnTo>
                  <a:cubicBezTo>
                    <a:pt x="2012" y="72"/>
                    <a:pt x="1929" y="1"/>
                    <a:pt x="18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37"/>
            <p:cNvSpPr/>
            <p:nvPr/>
          </p:nvSpPr>
          <p:spPr>
            <a:xfrm>
              <a:off x="3901672" y="2187016"/>
              <a:ext cx="132285" cy="88997"/>
            </a:xfrm>
            <a:custGeom>
              <a:avLst/>
              <a:gdLst/>
              <a:ahLst/>
              <a:cxnLst/>
              <a:rect l="l" t="t" r="r" b="b"/>
              <a:pathLst>
                <a:path w="4156" h="2796" extrusionOk="0">
                  <a:moveTo>
                    <a:pt x="2084" y="0"/>
                  </a:moveTo>
                  <a:cubicBezTo>
                    <a:pt x="1989" y="0"/>
                    <a:pt x="1918" y="84"/>
                    <a:pt x="1918" y="167"/>
                  </a:cubicBezTo>
                  <a:lnTo>
                    <a:pt x="1918" y="1405"/>
                  </a:lnTo>
                  <a:lnTo>
                    <a:pt x="1060" y="1405"/>
                  </a:lnTo>
                  <a:cubicBezTo>
                    <a:pt x="798" y="1405"/>
                    <a:pt x="560" y="1536"/>
                    <a:pt x="441" y="1774"/>
                  </a:cubicBezTo>
                  <a:lnTo>
                    <a:pt x="36" y="2548"/>
                  </a:lnTo>
                  <a:cubicBezTo>
                    <a:pt x="1" y="2620"/>
                    <a:pt x="25" y="2727"/>
                    <a:pt x="120" y="2774"/>
                  </a:cubicBezTo>
                  <a:cubicBezTo>
                    <a:pt x="142" y="2789"/>
                    <a:pt x="167" y="2796"/>
                    <a:pt x="192" y="2796"/>
                  </a:cubicBezTo>
                  <a:cubicBezTo>
                    <a:pt x="250" y="2796"/>
                    <a:pt x="309" y="2761"/>
                    <a:pt x="334" y="2703"/>
                  </a:cubicBezTo>
                  <a:lnTo>
                    <a:pt x="739" y="1929"/>
                  </a:lnTo>
                  <a:cubicBezTo>
                    <a:pt x="798" y="1810"/>
                    <a:pt x="918" y="1727"/>
                    <a:pt x="1060" y="1727"/>
                  </a:cubicBezTo>
                  <a:lnTo>
                    <a:pt x="3096" y="1727"/>
                  </a:lnTo>
                  <a:cubicBezTo>
                    <a:pt x="3227" y="1727"/>
                    <a:pt x="3346" y="1810"/>
                    <a:pt x="3406" y="1929"/>
                  </a:cubicBezTo>
                  <a:lnTo>
                    <a:pt x="3811" y="2703"/>
                  </a:lnTo>
                  <a:cubicBezTo>
                    <a:pt x="3835" y="2762"/>
                    <a:pt x="3894" y="2786"/>
                    <a:pt x="3954" y="2786"/>
                  </a:cubicBezTo>
                  <a:cubicBezTo>
                    <a:pt x="3989" y="2786"/>
                    <a:pt x="4001" y="2786"/>
                    <a:pt x="4037" y="2774"/>
                  </a:cubicBezTo>
                  <a:cubicBezTo>
                    <a:pt x="4120" y="2715"/>
                    <a:pt x="4156" y="2608"/>
                    <a:pt x="4120" y="2536"/>
                  </a:cubicBezTo>
                  <a:lnTo>
                    <a:pt x="3715" y="1762"/>
                  </a:lnTo>
                  <a:cubicBezTo>
                    <a:pt x="3596" y="1536"/>
                    <a:pt x="3358" y="1393"/>
                    <a:pt x="3108" y="1393"/>
                  </a:cubicBezTo>
                  <a:lnTo>
                    <a:pt x="2251" y="1393"/>
                  </a:lnTo>
                  <a:lnTo>
                    <a:pt x="2251" y="167"/>
                  </a:lnTo>
                  <a:cubicBezTo>
                    <a:pt x="2251" y="84"/>
                    <a:pt x="2168" y="0"/>
                    <a:pt x="20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3" name="Google Shape;1113;p37"/>
          <p:cNvGrpSpPr/>
          <p:nvPr/>
        </p:nvGrpSpPr>
        <p:grpSpPr>
          <a:xfrm>
            <a:off x="4401363" y="1855988"/>
            <a:ext cx="341472" cy="335074"/>
            <a:chOff x="1329585" y="1989925"/>
            <a:chExt cx="341472" cy="335074"/>
          </a:xfrm>
        </p:grpSpPr>
        <p:sp>
          <p:nvSpPr>
            <p:cNvPr id="1114" name="Google Shape;1114;p37"/>
            <p:cNvSpPr/>
            <p:nvPr/>
          </p:nvSpPr>
          <p:spPr>
            <a:xfrm>
              <a:off x="1562263" y="2097956"/>
              <a:ext cx="108795" cy="226661"/>
            </a:xfrm>
            <a:custGeom>
              <a:avLst/>
              <a:gdLst/>
              <a:ahLst/>
              <a:cxnLst/>
              <a:rect l="l" t="t" r="r" b="b"/>
              <a:pathLst>
                <a:path w="3418" h="7121" extrusionOk="0">
                  <a:moveTo>
                    <a:pt x="1155" y="345"/>
                  </a:moveTo>
                  <a:cubicBezTo>
                    <a:pt x="1215" y="345"/>
                    <a:pt x="1274" y="405"/>
                    <a:pt x="1274" y="465"/>
                  </a:cubicBezTo>
                  <a:lnTo>
                    <a:pt x="1274" y="536"/>
                  </a:lnTo>
                  <a:lnTo>
                    <a:pt x="1274" y="1107"/>
                  </a:lnTo>
                  <a:cubicBezTo>
                    <a:pt x="1274" y="1191"/>
                    <a:pt x="1346" y="1274"/>
                    <a:pt x="1429" y="1274"/>
                  </a:cubicBezTo>
                  <a:cubicBezTo>
                    <a:pt x="1524" y="1274"/>
                    <a:pt x="1596" y="1191"/>
                    <a:pt x="1596" y="1107"/>
                  </a:cubicBezTo>
                  <a:lnTo>
                    <a:pt x="1596" y="584"/>
                  </a:lnTo>
                  <a:cubicBezTo>
                    <a:pt x="1608" y="536"/>
                    <a:pt x="1655" y="524"/>
                    <a:pt x="1703" y="524"/>
                  </a:cubicBezTo>
                  <a:lnTo>
                    <a:pt x="1715" y="524"/>
                  </a:lnTo>
                  <a:cubicBezTo>
                    <a:pt x="1774" y="524"/>
                    <a:pt x="1834" y="584"/>
                    <a:pt x="1834" y="643"/>
                  </a:cubicBezTo>
                  <a:lnTo>
                    <a:pt x="1834" y="679"/>
                  </a:lnTo>
                  <a:lnTo>
                    <a:pt x="1834" y="1131"/>
                  </a:lnTo>
                  <a:cubicBezTo>
                    <a:pt x="1834" y="1227"/>
                    <a:pt x="1905" y="1298"/>
                    <a:pt x="2001" y="1298"/>
                  </a:cubicBezTo>
                  <a:cubicBezTo>
                    <a:pt x="2084" y="1298"/>
                    <a:pt x="2167" y="1227"/>
                    <a:pt x="2167" y="1131"/>
                  </a:cubicBezTo>
                  <a:lnTo>
                    <a:pt x="2167" y="715"/>
                  </a:lnTo>
                  <a:cubicBezTo>
                    <a:pt x="2179" y="679"/>
                    <a:pt x="2227" y="655"/>
                    <a:pt x="2263" y="655"/>
                  </a:cubicBezTo>
                  <a:lnTo>
                    <a:pt x="2286" y="655"/>
                  </a:lnTo>
                  <a:cubicBezTo>
                    <a:pt x="2346" y="655"/>
                    <a:pt x="2406" y="715"/>
                    <a:pt x="2406" y="774"/>
                  </a:cubicBezTo>
                  <a:lnTo>
                    <a:pt x="2406" y="893"/>
                  </a:lnTo>
                  <a:lnTo>
                    <a:pt x="2406" y="1238"/>
                  </a:lnTo>
                  <a:cubicBezTo>
                    <a:pt x="2406" y="1334"/>
                    <a:pt x="2477" y="1405"/>
                    <a:pt x="2560" y="1405"/>
                  </a:cubicBezTo>
                  <a:cubicBezTo>
                    <a:pt x="2656" y="1405"/>
                    <a:pt x="2727" y="1334"/>
                    <a:pt x="2727" y="1238"/>
                  </a:cubicBezTo>
                  <a:lnTo>
                    <a:pt x="2727" y="893"/>
                  </a:lnTo>
                  <a:cubicBezTo>
                    <a:pt x="2727" y="834"/>
                    <a:pt x="2787" y="774"/>
                    <a:pt x="2846" y="774"/>
                  </a:cubicBezTo>
                  <a:lnTo>
                    <a:pt x="2858" y="774"/>
                  </a:lnTo>
                  <a:cubicBezTo>
                    <a:pt x="2917" y="774"/>
                    <a:pt x="2977" y="834"/>
                    <a:pt x="2977" y="893"/>
                  </a:cubicBezTo>
                  <a:lnTo>
                    <a:pt x="2977" y="1691"/>
                  </a:lnTo>
                  <a:lnTo>
                    <a:pt x="2977" y="1703"/>
                  </a:lnTo>
                  <a:cubicBezTo>
                    <a:pt x="3001" y="1893"/>
                    <a:pt x="2977" y="2477"/>
                    <a:pt x="2679" y="2727"/>
                  </a:cubicBezTo>
                  <a:cubicBezTo>
                    <a:pt x="2644" y="2762"/>
                    <a:pt x="2620" y="2798"/>
                    <a:pt x="2620" y="2858"/>
                  </a:cubicBezTo>
                  <a:lnTo>
                    <a:pt x="2620" y="3393"/>
                  </a:lnTo>
                  <a:lnTo>
                    <a:pt x="1012" y="3393"/>
                  </a:lnTo>
                  <a:lnTo>
                    <a:pt x="1012" y="3024"/>
                  </a:lnTo>
                  <a:cubicBezTo>
                    <a:pt x="1012" y="2965"/>
                    <a:pt x="989" y="2917"/>
                    <a:pt x="941" y="2893"/>
                  </a:cubicBezTo>
                  <a:cubicBezTo>
                    <a:pt x="989" y="2846"/>
                    <a:pt x="417" y="2417"/>
                    <a:pt x="393" y="1953"/>
                  </a:cubicBezTo>
                  <a:cubicBezTo>
                    <a:pt x="381" y="1691"/>
                    <a:pt x="358" y="1358"/>
                    <a:pt x="465" y="1274"/>
                  </a:cubicBezTo>
                  <a:cubicBezTo>
                    <a:pt x="501" y="1247"/>
                    <a:pt x="550" y="1234"/>
                    <a:pt x="617" y="1234"/>
                  </a:cubicBezTo>
                  <a:cubicBezTo>
                    <a:pt x="640" y="1234"/>
                    <a:pt x="664" y="1235"/>
                    <a:pt x="691" y="1238"/>
                  </a:cubicBezTo>
                  <a:lnTo>
                    <a:pt x="691" y="1465"/>
                  </a:lnTo>
                  <a:cubicBezTo>
                    <a:pt x="691" y="1548"/>
                    <a:pt x="762" y="1631"/>
                    <a:pt x="858" y="1631"/>
                  </a:cubicBezTo>
                  <a:cubicBezTo>
                    <a:pt x="941" y="1631"/>
                    <a:pt x="1012" y="1548"/>
                    <a:pt x="1012" y="1465"/>
                  </a:cubicBezTo>
                  <a:lnTo>
                    <a:pt x="1012" y="465"/>
                  </a:lnTo>
                  <a:cubicBezTo>
                    <a:pt x="1012" y="405"/>
                    <a:pt x="1072" y="345"/>
                    <a:pt x="1132" y="345"/>
                  </a:cubicBezTo>
                  <a:close/>
                  <a:moveTo>
                    <a:pt x="2941" y="3691"/>
                  </a:moveTo>
                  <a:lnTo>
                    <a:pt x="2941" y="4215"/>
                  </a:lnTo>
                  <a:lnTo>
                    <a:pt x="810" y="4215"/>
                  </a:lnTo>
                  <a:lnTo>
                    <a:pt x="810" y="3691"/>
                  </a:lnTo>
                  <a:close/>
                  <a:moveTo>
                    <a:pt x="2941" y="4548"/>
                  </a:moveTo>
                  <a:lnTo>
                    <a:pt x="2941" y="6787"/>
                  </a:lnTo>
                  <a:lnTo>
                    <a:pt x="810" y="6787"/>
                  </a:lnTo>
                  <a:lnTo>
                    <a:pt x="810" y="4548"/>
                  </a:lnTo>
                  <a:close/>
                  <a:moveTo>
                    <a:pt x="1132" y="0"/>
                  </a:moveTo>
                  <a:cubicBezTo>
                    <a:pt x="882" y="0"/>
                    <a:pt x="667" y="215"/>
                    <a:pt x="667" y="465"/>
                  </a:cubicBezTo>
                  <a:lnTo>
                    <a:pt x="667" y="893"/>
                  </a:lnTo>
                  <a:cubicBezTo>
                    <a:pt x="645" y="892"/>
                    <a:pt x="623" y="891"/>
                    <a:pt x="602" y="891"/>
                  </a:cubicBezTo>
                  <a:cubicBezTo>
                    <a:pt x="453" y="891"/>
                    <a:pt x="332" y="927"/>
                    <a:pt x="239" y="1000"/>
                  </a:cubicBezTo>
                  <a:cubicBezTo>
                    <a:pt x="0" y="1191"/>
                    <a:pt x="36" y="1584"/>
                    <a:pt x="48" y="1965"/>
                  </a:cubicBezTo>
                  <a:cubicBezTo>
                    <a:pt x="72" y="2489"/>
                    <a:pt x="536" y="2905"/>
                    <a:pt x="715" y="3060"/>
                  </a:cubicBezTo>
                  <a:lnTo>
                    <a:pt x="715" y="3334"/>
                  </a:lnTo>
                  <a:lnTo>
                    <a:pt x="631" y="3334"/>
                  </a:lnTo>
                  <a:cubicBezTo>
                    <a:pt x="536" y="3334"/>
                    <a:pt x="465" y="3405"/>
                    <a:pt x="465" y="3501"/>
                  </a:cubicBezTo>
                  <a:lnTo>
                    <a:pt x="465" y="4370"/>
                  </a:lnTo>
                  <a:lnTo>
                    <a:pt x="465" y="6953"/>
                  </a:lnTo>
                  <a:cubicBezTo>
                    <a:pt x="465" y="7049"/>
                    <a:pt x="536" y="7120"/>
                    <a:pt x="631" y="7120"/>
                  </a:cubicBezTo>
                  <a:lnTo>
                    <a:pt x="3096" y="7120"/>
                  </a:lnTo>
                  <a:cubicBezTo>
                    <a:pt x="3191" y="7120"/>
                    <a:pt x="3263" y="7049"/>
                    <a:pt x="3263" y="6953"/>
                  </a:cubicBezTo>
                  <a:lnTo>
                    <a:pt x="3263" y="4370"/>
                  </a:lnTo>
                  <a:lnTo>
                    <a:pt x="3263" y="3501"/>
                  </a:lnTo>
                  <a:cubicBezTo>
                    <a:pt x="3263" y="3429"/>
                    <a:pt x="3191" y="3358"/>
                    <a:pt x="3096" y="3358"/>
                  </a:cubicBezTo>
                  <a:lnTo>
                    <a:pt x="3001" y="3358"/>
                  </a:lnTo>
                  <a:lnTo>
                    <a:pt x="3001" y="2893"/>
                  </a:lnTo>
                  <a:cubicBezTo>
                    <a:pt x="3418" y="2477"/>
                    <a:pt x="3370" y="1727"/>
                    <a:pt x="3358" y="1643"/>
                  </a:cubicBezTo>
                  <a:lnTo>
                    <a:pt x="3358" y="869"/>
                  </a:lnTo>
                  <a:cubicBezTo>
                    <a:pt x="3358" y="619"/>
                    <a:pt x="3144" y="405"/>
                    <a:pt x="2894" y="405"/>
                  </a:cubicBezTo>
                  <a:lnTo>
                    <a:pt x="2870" y="405"/>
                  </a:lnTo>
                  <a:cubicBezTo>
                    <a:pt x="2798" y="405"/>
                    <a:pt x="2727" y="417"/>
                    <a:pt x="2656" y="465"/>
                  </a:cubicBezTo>
                  <a:cubicBezTo>
                    <a:pt x="2560" y="357"/>
                    <a:pt x="2441" y="286"/>
                    <a:pt x="2298" y="286"/>
                  </a:cubicBezTo>
                  <a:lnTo>
                    <a:pt x="2275" y="286"/>
                  </a:lnTo>
                  <a:cubicBezTo>
                    <a:pt x="2203" y="286"/>
                    <a:pt x="2132" y="298"/>
                    <a:pt x="2072" y="345"/>
                  </a:cubicBezTo>
                  <a:cubicBezTo>
                    <a:pt x="1977" y="238"/>
                    <a:pt x="1870" y="179"/>
                    <a:pt x="1727" y="179"/>
                  </a:cubicBezTo>
                  <a:lnTo>
                    <a:pt x="1715" y="179"/>
                  </a:lnTo>
                  <a:cubicBezTo>
                    <a:pt x="1655" y="179"/>
                    <a:pt x="1596" y="203"/>
                    <a:pt x="1536" y="215"/>
                  </a:cubicBezTo>
                  <a:cubicBezTo>
                    <a:pt x="1465" y="95"/>
                    <a:pt x="1310" y="0"/>
                    <a:pt x="11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37"/>
            <p:cNvSpPr/>
            <p:nvPr/>
          </p:nvSpPr>
          <p:spPr>
            <a:xfrm>
              <a:off x="1406137" y="1989925"/>
              <a:ext cx="198587" cy="335074"/>
            </a:xfrm>
            <a:custGeom>
              <a:avLst/>
              <a:gdLst/>
              <a:ahLst/>
              <a:cxnLst/>
              <a:rect l="l" t="t" r="r" b="b"/>
              <a:pathLst>
                <a:path w="6239" h="10527" extrusionOk="0">
                  <a:moveTo>
                    <a:pt x="643" y="346"/>
                  </a:moveTo>
                  <a:lnTo>
                    <a:pt x="1060" y="382"/>
                  </a:lnTo>
                  <a:lnTo>
                    <a:pt x="941" y="644"/>
                  </a:lnTo>
                  <a:lnTo>
                    <a:pt x="643" y="346"/>
                  </a:lnTo>
                  <a:close/>
                  <a:moveTo>
                    <a:pt x="1393" y="453"/>
                  </a:moveTo>
                  <a:lnTo>
                    <a:pt x="2465" y="894"/>
                  </a:lnTo>
                  <a:lnTo>
                    <a:pt x="2346" y="1334"/>
                  </a:lnTo>
                  <a:lnTo>
                    <a:pt x="1203" y="858"/>
                  </a:lnTo>
                  <a:lnTo>
                    <a:pt x="1393" y="453"/>
                  </a:lnTo>
                  <a:close/>
                  <a:moveTo>
                    <a:pt x="4965" y="1942"/>
                  </a:moveTo>
                  <a:lnTo>
                    <a:pt x="5346" y="2108"/>
                  </a:lnTo>
                  <a:lnTo>
                    <a:pt x="5144" y="2525"/>
                  </a:lnTo>
                  <a:lnTo>
                    <a:pt x="4834" y="2382"/>
                  </a:lnTo>
                  <a:cubicBezTo>
                    <a:pt x="4846" y="2370"/>
                    <a:pt x="4846" y="2370"/>
                    <a:pt x="4846" y="2358"/>
                  </a:cubicBezTo>
                  <a:lnTo>
                    <a:pt x="4965" y="1942"/>
                  </a:lnTo>
                  <a:close/>
                  <a:moveTo>
                    <a:pt x="5656" y="2239"/>
                  </a:moveTo>
                  <a:lnTo>
                    <a:pt x="5834" y="2311"/>
                  </a:lnTo>
                  <a:cubicBezTo>
                    <a:pt x="5858" y="2323"/>
                    <a:pt x="5882" y="2346"/>
                    <a:pt x="5894" y="2370"/>
                  </a:cubicBezTo>
                  <a:cubicBezTo>
                    <a:pt x="5906" y="2406"/>
                    <a:pt x="5906" y="2430"/>
                    <a:pt x="5894" y="2442"/>
                  </a:cubicBezTo>
                  <a:lnTo>
                    <a:pt x="5798" y="2668"/>
                  </a:lnTo>
                  <a:cubicBezTo>
                    <a:pt x="5787" y="2704"/>
                    <a:pt x="5775" y="2716"/>
                    <a:pt x="5739" y="2727"/>
                  </a:cubicBezTo>
                  <a:cubicBezTo>
                    <a:pt x="5727" y="2733"/>
                    <a:pt x="5712" y="2736"/>
                    <a:pt x="5699" y="2736"/>
                  </a:cubicBezTo>
                  <a:cubicBezTo>
                    <a:pt x="5685" y="2736"/>
                    <a:pt x="5673" y="2733"/>
                    <a:pt x="5667" y="2727"/>
                  </a:cubicBezTo>
                  <a:lnTo>
                    <a:pt x="5477" y="2632"/>
                  </a:lnTo>
                  <a:lnTo>
                    <a:pt x="5656" y="2239"/>
                  </a:lnTo>
                  <a:close/>
                  <a:moveTo>
                    <a:pt x="3060" y="453"/>
                  </a:moveTo>
                  <a:cubicBezTo>
                    <a:pt x="3096" y="453"/>
                    <a:pt x="3120" y="477"/>
                    <a:pt x="3143" y="513"/>
                  </a:cubicBezTo>
                  <a:cubicBezTo>
                    <a:pt x="3155" y="537"/>
                    <a:pt x="3155" y="572"/>
                    <a:pt x="3155" y="596"/>
                  </a:cubicBezTo>
                  <a:lnTo>
                    <a:pt x="3143" y="668"/>
                  </a:lnTo>
                  <a:lnTo>
                    <a:pt x="2941" y="1358"/>
                  </a:lnTo>
                  <a:cubicBezTo>
                    <a:pt x="2917" y="1453"/>
                    <a:pt x="2977" y="1537"/>
                    <a:pt x="3060" y="1561"/>
                  </a:cubicBezTo>
                  <a:lnTo>
                    <a:pt x="3108" y="1561"/>
                  </a:lnTo>
                  <a:cubicBezTo>
                    <a:pt x="3179" y="1561"/>
                    <a:pt x="3239" y="1525"/>
                    <a:pt x="3274" y="1442"/>
                  </a:cubicBezTo>
                  <a:lnTo>
                    <a:pt x="3465" y="799"/>
                  </a:lnTo>
                  <a:cubicBezTo>
                    <a:pt x="3501" y="763"/>
                    <a:pt x="3536" y="751"/>
                    <a:pt x="3584" y="751"/>
                  </a:cubicBezTo>
                  <a:lnTo>
                    <a:pt x="3596" y="751"/>
                  </a:lnTo>
                  <a:cubicBezTo>
                    <a:pt x="3631" y="751"/>
                    <a:pt x="3655" y="775"/>
                    <a:pt x="3679" y="811"/>
                  </a:cubicBezTo>
                  <a:cubicBezTo>
                    <a:pt x="3691" y="834"/>
                    <a:pt x="3691" y="870"/>
                    <a:pt x="3691" y="894"/>
                  </a:cubicBezTo>
                  <a:lnTo>
                    <a:pt x="3512" y="1489"/>
                  </a:lnTo>
                  <a:cubicBezTo>
                    <a:pt x="3477" y="1584"/>
                    <a:pt x="3536" y="1668"/>
                    <a:pt x="3631" y="1704"/>
                  </a:cubicBezTo>
                  <a:lnTo>
                    <a:pt x="3679" y="1704"/>
                  </a:lnTo>
                  <a:cubicBezTo>
                    <a:pt x="3751" y="1704"/>
                    <a:pt x="3810" y="1656"/>
                    <a:pt x="3834" y="1584"/>
                  </a:cubicBezTo>
                  <a:lnTo>
                    <a:pt x="4001" y="1025"/>
                  </a:lnTo>
                  <a:cubicBezTo>
                    <a:pt x="4026" y="999"/>
                    <a:pt x="4052" y="980"/>
                    <a:pt x="4082" y="980"/>
                  </a:cubicBezTo>
                  <a:cubicBezTo>
                    <a:pt x="4094" y="980"/>
                    <a:pt x="4106" y="982"/>
                    <a:pt x="4120" y="989"/>
                  </a:cubicBezTo>
                  <a:lnTo>
                    <a:pt x="4132" y="989"/>
                  </a:lnTo>
                  <a:cubicBezTo>
                    <a:pt x="4191" y="1001"/>
                    <a:pt x="4239" y="1061"/>
                    <a:pt x="4227" y="1132"/>
                  </a:cubicBezTo>
                  <a:lnTo>
                    <a:pt x="4191" y="1239"/>
                  </a:lnTo>
                  <a:lnTo>
                    <a:pt x="4048" y="1704"/>
                  </a:lnTo>
                  <a:cubicBezTo>
                    <a:pt x="4012" y="1787"/>
                    <a:pt x="4060" y="1882"/>
                    <a:pt x="4155" y="1906"/>
                  </a:cubicBezTo>
                  <a:cubicBezTo>
                    <a:pt x="4167" y="1906"/>
                    <a:pt x="4179" y="1918"/>
                    <a:pt x="4191" y="1918"/>
                  </a:cubicBezTo>
                  <a:cubicBezTo>
                    <a:pt x="4274" y="1918"/>
                    <a:pt x="4334" y="1882"/>
                    <a:pt x="4358" y="1799"/>
                  </a:cubicBezTo>
                  <a:lnTo>
                    <a:pt x="4513" y="1346"/>
                  </a:lnTo>
                  <a:cubicBezTo>
                    <a:pt x="4523" y="1293"/>
                    <a:pt x="4572" y="1249"/>
                    <a:pt x="4633" y="1249"/>
                  </a:cubicBezTo>
                  <a:cubicBezTo>
                    <a:pt x="4641" y="1249"/>
                    <a:pt x="4648" y="1250"/>
                    <a:pt x="4655" y="1251"/>
                  </a:cubicBezTo>
                  <a:lnTo>
                    <a:pt x="4667" y="1251"/>
                  </a:lnTo>
                  <a:cubicBezTo>
                    <a:pt x="4727" y="1263"/>
                    <a:pt x="4774" y="1323"/>
                    <a:pt x="4763" y="1406"/>
                  </a:cubicBezTo>
                  <a:lnTo>
                    <a:pt x="4513" y="2299"/>
                  </a:lnTo>
                  <a:lnTo>
                    <a:pt x="4513" y="2311"/>
                  </a:lnTo>
                  <a:cubicBezTo>
                    <a:pt x="4524" y="2311"/>
                    <a:pt x="4417" y="3025"/>
                    <a:pt x="3989" y="3239"/>
                  </a:cubicBezTo>
                  <a:cubicBezTo>
                    <a:pt x="3929" y="3263"/>
                    <a:pt x="3893" y="3323"/>
                    <a:pt x="3893" y="3382"/>
                  </a:cubicBezTo>
                  <a:lnTo>
                    <a:pt x="3893" y="3894"/>
                  </a:lnTo>
                  <a:lnTo>
                    <a:pt x="2310" y="3894"/>
                  </a:lnTo>
                  <a:lnTo>
                    <a:pt x="2310" y="3085"/>
                  </a:lnTo>
                  <a:cubicBezTo>
                    <a:pt x="2310" y="3037"/>
                    <a:pt x="2286" y="3013"/>
                    <a:pt x="2262" y="2977"/>
                  </a:cubicBezTo>
                  <a:cubicBezTo>
                    <a:pt x="2262" y="2977"/>
                    <a:pt x="1798" y="2430"/>
                    <a:pt x="1893" y="1965"/>
                  </a:cubicBezTo>
                  <a:cubicBezTo>
                    <a:pt x="1917" y="1823"/>
                    <a:pt x="1941" y="1656"/>
                    <a:pt x="1977" y="1537"/>
                  </a:cubicBezTo>
                  <a:lnTo>
                    <a:pt x="2274" y="1668"/>
                  </a:lnTo>
                  <a:cubicBezTo>
                    <a:pt x="2286" y="1715"/>
                    <a:pt x="2334" y="1763"/>
                    <a:pt x="2393" y="1775"/>
                  </a:cubicBezTo>
                  <a:cubicBezTo>
                    <a:pt x="2412" y="1782"/>
                    <a:pt x="2431" y="1785"/>
                    <a:pt x="2449" y="1785"/>
                  </a:cubicBezTo>
                  <a:cubicBezTo>
                    <a:pt x="2520" y="1785"/>
                    <a:pt x="2579" y="1732"/>
                    <a:pt x="2608" y="1656"/>
                  </a:cubicBezTo>
                  <a:lnTo>
                    <a:pt x="2905" y="537"/>
                  </a:lnTo>
                  <a:cubicBezTo>
                    <a:pt x="2905" y="513"/>
                    <a:pt x="2929" y="477"/>
                    <a:pt x="2953" y="465"/>
                  </a:cubicBezTo>
                  <a:cubicBezTo>
                    <a:pt x="2989" y="453"/>
                    <a:pt x="3012" y="453"/>
                    <a:pt x="3048" y="453"/>
                  </a:cubicBezTo>
                  <a:close/>
                  <a:moveTo>
                    <a:pt x="4132" y="4263"/>
                  </a:moveTo>
                  <a:lnTo>
                    <a:pt x="4132" y="4787"/>
                  </a:lnTo>
                  <a:lnTo>
                    <a:pt x="2012" y="4787"/>
                  </a:lnTo>
                  <a:lnTo>
                    <a:pt x="2012" y="4263"/>
                  </a:lnTo>
                  <a:close/>
                  <a:moveTo>
                    <a:pt x="191" y="1"/>
                  </a:moveTo>
                  <a:cubicBezTo>
                    <a:pt x="119" y="1"/>
                    <a:pt x="60" y="37"/>
                    <a:pt x="24" y="108"/>
                  </a:cubicBezTo>
                  <a:cubicBezTo>
                    <a:pt x="0" y="168"/>
                    <a:pt x="12" y="239"/>
                    <a:pt x="60" y="299"/>
                  </a:cubicBezTo>
                  <a:lnTo>
                    <a:pt x="845" y="1072"/>
                  </a:lnTo>
                  <a:lnTo>
                    <a:pt x="857" y="1084"/>
                  </a:lnTo>
                  <a:lnTo>
                    <a:pt x="869" y="1084"/>
                  </a:lnTo>
                  <a:cubicBezTo>
                    <a:pt x="893" y="1108"/>
                    <a:pt x="917" y="1120"/>
                    <a:pt x="953" y="1120"/>
                  </a:cubicBezTo>
                  <a:lnTo>
                    <a:pt x="1667" y="1418"/>
                  </a:lnTo>
                  <a:cubicBezTo>
                    <a:pt x="1607" y="1561"/>
                    <a:pt x="1572" y="1763"/>
                    <a:pt x="1548" y="1918"/>
                  </a:cubicBezTo>
                  <a:cubicBezTo>
                    <a:pt x="1453" y="2442"/>
                    <a:pt x="1822" y="2989"/>
                    <a:pt x="1941" y="3156"/>
                  </a:cubicBezTo>
                  <a:lnTo>
                    <a:pt x="1941" y="3918"/>
                  </a:lnTo>
                  <a:lnTo>
                    <a:pt x="1810" y="3918"/>
                  </a:lnTo>
                  <a:cubicBezTo>
                    <a:pt x="1726" y="3918"/>
                    <a:pt x="1643" y="3990"/>
                    <a:pt x="1643" y="4085"/>
                  </a:cubicBezTo>
                  <a:lnTo>
                    <a:pt x="1643" y="4942"/>
                  </a:lnTo>
                  <a:lnTo>
                    <a:pt x="1643" y="10359"/>
                  </a:lnTo>
                  <a:cubicBezTo>
                    <a:pt x="1643" y="10455"/>
                    <a:pt x="1726" y="10526"/>
                    <a:pt x="1810" y="10526"/>
                  </a:cubicBezTo>
                  <a:lnTo>
                    <a:pt x="4286" y="10526"/>
                  </a:lnTo>
                  <a:cubicBezTo>
                    <a:pt x="4370" y="10526"/>
                    <a:pt x="4453" y="10455"/>
                    <a:pt x="4453" y="10359"/>
                  </a:cubicBezTo>
                  <a:lnTo>
                    <a:pt x="4453" y="6168"/>
                  </a:lnTo>
                  <a:cubicBezTo>
                    <a:pt x="4453" y="6073"/>
                    <a:pt x="4370" y="6002"/>
                    <a:pt x="4286" y="6002"/>
                  </a:cubicBezTo>
                  <a:cubicBezTo>
                    <a:pt x="4191" y="6002"/>
                    <a:pt x="4120" y="6073"/>
                    <a:pt x="4120" y="6168"/>
                  </a:cubicBezTo>
                  <a:lnTo>
                    <a:pt x="4120" y="10181"/>
                  </a:lnTo>
                  <a:lnTo>
                    <a:pt x="2012" y="10181"/>
                  </a:lnTo>
                  <a:lnTo>
                    <a:pt x="2012" y="5109"/>
                  </a:lnTo>
                  <a:lnTo>
                    <a:pt x="4132" y="5109"/>
                  </a:lnTo>
                  <a:lnTo>
                    <a:pt x="4132" y="5394"/>
                  </a:lnTo>
                  <a:lnTo>
                    <a:pt x="4132" y="5585"/>
                  </a:lnTo>
                  <a:cubicBezTo>
                    <a:pt x="4132" y="5668"/>
                    <a:pt x="4215" y="5752"/>
                    <a:pt x="4298" y="5752"/>
                  </a:cubicBezTo>
                  <a:cubicBezTo>
                    <a:pt x="4393" y="5752"/>
                    <a:pt x="4465" y="5668"/>
                    <a:pt x="4465" y="5585"/>
                  </a:cubicBezTo>
                  <a:lnTo>
                    <a:pt x="4465" y="5394"/>
                  </a:lnTo>
                  <a:lnTo>
                    <a:pt x="4465" y="4942"/>
                  </a:lnTo>
                  <a:lnTo>
                    <a:pt x="4465" y="4085"/>
                  </a:lnTo>
                  <a:cubicBezTo>
                    <a:pt x="4465" y="3990"/>
                    <a:pt x="4393" y="3918"/>
                    <a:pt x="4298" y="3918"/>
                  </a:cubicBezTo>
                  <a:lnTo>
                    <a:pt x="4239" y="3918"/>
                  </a:lnTo>
                  <a:lnTo>
                    <a:pt x="4239" y="3489"/>
                  </a:lnTo>
                  <a:cubicBezTo>
                    <a:pt x="4524" y="3299"/>
                    <a:pt x="4667" y="2966"/>
                    <a:pt x="4763" y="2716"/>
                  </a:cubicBezTo>
                  <a:lnTo>
                    <a:pt x="5525" y="3037"/>
                  </a:lnTo>
                  <a:cubicBezTo>
                    <a:pt x="5584" y="3073"/>
                    <a:pt x="5644" y="3073"/>
                    <a:pt x="5703" y="3073"/>
                  </a:cubicBezTo>
                  <a:cubicBezTo>
                    <a:pt x="5763" y="3073"/>
                    <a:pt x="5822" y="3049"/>
                    <a:pt x="5858" y="3037"/>
                  </a:cubicBezTo>
                  <a:cubicBezTo>
                    <a:pt x="5965" y="3001"/>
                    <a:pt x="6060" y="2906"/>
                    <a:pt x="6096" y="2799"/>
                  </a:cubicBezTo>
                  <a:lnTo>
                    <a:pt x="6191" y="2585"/>
                  </a:lnTo>
                  <a:cubicBezTo>
                    <a:pt x="6239" y="2477"/>
                    <a:pt x="6239" y="2358"/>
                    <a:pt x="6191" y="2239"/>
                  </a:cubicBezTo>
                  <a:cubicBezTo>
                    <a:pt x="6144" y="2132"/>
                    <a:pt x="6060" y="2037"/>
                    <a:pt x="5953" y="2001"/>
                  </a:cubicBezTo>
                  <a:lnTo>
                    <a:pt x="5048" y="1608"/>
                  </a:lnTo>
                  <a:lnTo>
                    <a:pt x="5084" y="1465"/>
                  </a:lnTo>
                  <a:cubicBezTo>
                    <a:pt x="5120" y="1346"/>
                    <a:pt x="5108" y="1227"/>
                    <a:pt x="5025" y="1120"/>
                  </a:cubicBezTo>
                  <a:cubicBezTo>
                    <a:pt x="4965" y="1013"/>
                    <a:pt x="4870" y="942"/>
                    <a:pt x="4751" y="906"/>
                  </a:cubicBezTo>
                  <a:lnTo>
                    <a:pt x="4727" y="906"/>
                  </a:lnTo>
                  <a:cubicBezTo>
                    <a:pt x="4691" y="900"/>
                    <a:pt x="4655" y="897"/>
                    <a:pt x="4620" y="897"/>
                  </a:cubicBezTo>
                  <a:cubicBezTo>
                    <a:pt x="4584" y="897"/>
                    <a:pt x="4548" y="900"/>
                    <a:pt x="4513" y="906"/>
                  </a:cubicBezTo>
                  <a:cubicBezTo>
                    <a:pt x="4453" y="787"/>
                    <a:pt x="4346" y="691"/>
                    <a:pt x="4191" y="656"/>
                  </a:cubicBezTo>
                  <a:lnTo>
                    <a:pt x="4179" y="656"/>
                  </a:lnTo>
                  <a:cubicBezTo>
                    <a:pt x="4143" y="650"/>
                    <a:pt x="4108" y="647"/>
                    <a:pt x="4071" y="647"/>
                  </a:cubicBezTo>
                  <a:cubicBezTo>
                    <a:pt x="4033" y="647"/>
                    <a:pt x="3995" y="650"/>
                    <a:pt x="3953" y="656"/>
                  </a:cubicBezTo>
                  <a:cubicBezTo>
                    <a:pt x="3953" y="644"/>
                    <a:pt x="3941" y="632"/>
                    <a:pt x="3941" y="632"/>
                  </a:cubicBezTo>
                  <a:cubicBezTo>
                    <a:pt x="3882" y="525"/>
                    <a:pt x="3774" y="453"/>
                    <a:pt x="3655" y="418"/>
                  </a:cubicBezTo>
                  <a:lnTo>
                    <a:pt x="3643" y="418"/>
                  </a:lnTo>
                  <a:cubicBezTo>
                    <a:pt x="3614" y="412"/>
                    <a:pt x="3584" y="409"/>
                    <a:pt x="3554" y="409"/>
                  </a:cubicBezTo>
                  <a:cubicBezTo>
                    <a:pt x="3524" y="409"/>
                    <a:pt x="3495" y="412"/>
                    <a:pt x="3465" y="418"/>
                  </a:cubicBezTo>
                  <a:lnTo>
                    <a:pt x="3417" y="334"/>
                  </a:lnTo>
                  <a:cubicBezTo>
                    <a:pt x="3358" y="227"/>
                    <a:pt x="3250" y="156"/>
                    <a:pt x="3143" y="120"/>
                  </a:cubicBezTo>
                  <a:lnTo>
                    <a:pt x="3120" y="120"/>
                  </a:lnTo>
                  <a:cubicBezTo>
                    <a:pt x="3083" y="113"/>
                    <a:pt x="3047" y="109"/>
                    <a:pt x="3012" y="109"/>
                  </a:cubicBezTo>
                  <a:cubicBezTo>
                    <a:pt x="2931" y="109"/>
                    <a:pt x="2853" y="130"/>
                    <a:pt x="2786" y="180"/>
                  </a:cubicBezTo>
                  <a:cubicBezTo>
                    <a:pt x="2679" y="239"/>
                    <a:pt x="2608" y="346"/>
                    <a:pt x="2572" y="465"/>
                  </a:cubicBezTo>
                  <a:lnTo>
                    <a:pt x="2548" y="572"/>
                  </a:lnTo>
                  <a:lnTo>
                    <a:pt x="1369" y="72"/>
                  </a:lnTo>
                  <a:lnTo>
                    <a:pt x="1310" y="72"/>
                  </a:lnTo>
                  <a:lnTo>
                    <a:pt x="19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37"/>
            <p:cNvSpPr/>
            <p:nvPr/>
          </p:nvSpPr>
          <p:spPr>
            <a:xfrm>
              <a:off x="1329585" y="2127494"/>
              <a:ext cx="108795" cy="197123"/>
            </a:xfrm>
            <a:custGeom>
              <a:avLst/>
              <a:gdLst/>
              <a:ahLst/>
              <a:cxnLst/>
              <a:rect l="l" t="t" r="r" b="b"/>
              <a:pathLst>
                <a:path w="3418" h="6193" extrusionOk="0">
                  <a:moveTo>
                    <a:pt x="1155" y="358"/>
                  </a:moveTo>
                  <a:cubicBezTo>
                    <a:pt x="1214" y="358"/>
                    <a:pt x="1274" y="418"/>
                    <a:pt x="1274" y="477"/>
                  </a:cubicBezTo>
                  <a:lnTo>
                    <a:pt x="1274" y="549"/>
                  </a:lnTo>
                  <a:lnTo>
                    <a:pt x="1274" y="1120"/>
                  </a:lnTo>
                  <a:cubicBezTo>
                    <a:pt x="1274" y="1203"/>
                    <a:pt x="1345" y="1275"/>
                    <a:pt x="1441" y="1275"/>
                  </a:cubicBezTo>
                  <a:cubicBezTo>
                    <a:pt x="1524" y="1275"/>
                    <a:pt x="1595" y="1203"/>
                    <a:pt x="1595" y="1120"/>
                  </a:cubicBezTo>
                  <a:lnTo>
                    <a:pt x="1595" y="584"/>
                  </a:lnTo>
                  <a:cubicBezTo>
                    <a:pt x="1619" y="537"/>
                    <a:pt x="1655" y="525"/>
                    <a:pt x="1703" y="525"/>
                  </a:cubicBezTo>
                  <a:lnTo>
                    <a:pt x="1715" y="525"/>
                  </a:lnTo>
                  <a:cubicBezTo>
                    <a:pt x="1774" y="525"/>
                    <a:pt x="1834" y="584"/>
                    <a:pt x="1834" y="644"/>
                  </a:cubicBezTo>
                  <a:lnTo>
                    <a:pt x="1834" y="668"/>
                  </a:lnTo>
                  <a:lnTo>
                    <a:pt x="1834" y="1132"/>
                  </a:lnTo>
                  <a:cubicBezTo>
                    <a:pt x="1834" y="1215"/>
                    <a:pt x="1917" y="1299"/>
                    <a:pt x="2000" y="1299"/>
                  </a:cubicBezTo>
                  <a:cubicBezTo>
                    <a:pt x="2096" y="1299"/>
                    <a:pt x="2167" y="1215"/>
                    <a:pt x="2167" y="1132"/>
                  </a:cubicBezTo>
                  <a:lnTo>
                    <a:pt x="2167" y="715"/>
                  </a:lnTo>
                  <a:cubicBezTo>
                    <a:pt x="2179" y="668"/>
                    <a:pt x="2226" y="656"/>
                    <a:pt x="2274" y="656"/>
                  </a:cubicBezTo>
                  <a:lnTo>
                    <a:pt x="2286" y="656"/>
                  </a:lnTo>
                  <a:cubicBezTo>
                    <a:pt x="2346" y="656"/>
                    <a:pt x="2405" y="715"/>
                    <a:pt x="2405" y="775"/>
                  </a:cubicBezTo>
                  <a:lnTo>
                    <a:pt x="2405" y="894"/>
                  </a:lnTo>
                  <a:lnTo>
                    <a:pt x="2405" y="1239"/>
                  </a:lnTo>
                  <a:cubicBezTo>
                    <a:pt x="2405" y="1322"/>
                    <a:pt x="2477" y="1394"/>
                    <a:pt x="2572" y="1394"/>
                  </a:cubicBezTo>
                  <a:cubicBezTo>
                    <a:pt x="2655" y="1394"/>
                    <a:pt x="2727" y="1322"/>
                    <a:pt x="2727" y="1239"/>
                  </a:cubicBezTo>
                  <a:lnTo>
                    <a:pt x="2727" y="894"/>
                  </a:lnTo>
                  <a:cubicBezTo>
                    <a:pt x="2727" y="834"/>
                    <a:pt x="2786" y="775"/>
                    <a:pt x="2846" y="775"/>
                  </a:cubicBezTo>
                  <a:lnTo>
                    <a:pt x="2869" y="775"/>
                  </a:lnTo>
                  <a:cubicBezTo>
                    <a:pt x="2929" y="775"/>
                    <a:pt x="2988" y="834"/>
                    <a:pt x="2988" y="894"/>
                  </a:cubicBezTo>
                  <a:lnTo>
                    <a:pt x="2988" y="1680"/>
                  </a:lnTo>
                  <a:lnTo>
                    <a:pt x="2988" y="1692"/>
                  </a:lnTo>
                  <a:cubicBezTo>
                    <a:pt x="3060" y="1858"/>
                    <a:pt x="3048" y="2442"/>
                    <a:pt x="2727" y="2692"/>
                  </a:cubicBezTo>
                  <a:cubicBezTo>
                    <a:pt x="2679" y="2727"/>
                    <a:pt x="2667" y="2763"/>
                    <a:pt x="2667" y="2823"/>
                  </a:cubicBezTo>
                  <a:lnTo>
                    <a:pt x="2667" y="3358"/>
                  </a:lnTo>
                  <a:lnTo>
                    <a:pt x="1060" y="3358"/>
                  </a:lnTo>
                  <a:lnTo>
                    <a:pt x="1060" y="2989"/>
                  </a:lnTo>
                  <a:cubicBezTo>
                    <a:pt x="1060" y="2930"/>
                    <a:pt x="1036" y="2882"/>
                    <a:pt x="988" y="2858"/>
                  </a:cubicBezTo>
                  <a:cubicBezTo>
                    <a:pt x="822" y="2739"/>
                    <a:pt x="405" y="2346"/>
                    <a:pt x="393" y="1965"/>
                  </a:cubicBezTo>
                  <a:cubicBezTo>
                    <a:pt x="381" y="1692"/>
                    <a:pt x="369" y="1370"/>
                    <a:pt x="464" y="1275"/>
                  </a:cubicBezTo>
                  <a:cubicBezTo>
                    <a:pt x="499" y="1257"/>
                    <a:pt x="547" y="1246"/>
                    <a:pt x="612" y="1246"/>
                  </a:cubicBezTo>
                  <a:cubicBezTo>
                    <a:pt x="636" y="1246"/>
                    <a:pt x="662" y="1248"/>
                    <a:pt x="691" y="1251"/>
                  </a:cubicBezTo>
                  <a:lnTo>
                    <a:pt x="691" y="1477"/>
                  </a:lnTo>
                  <a:cubicBezTo>
                    <a:pt x="691" y="1561"/>
                    <a:pt x="762" y="1632"/>
                    <a:pt x="857" y="1632"/>
                  </a:cubicBezTo>
                  <a:cubicBezTo>
                    <a:pt x="941" y="1632"/>
                    <a:pt x="1024" y="1561"/>
                    <a:pt x="1024" y="1477"/>
                  </a:cubicBezTo>
                  <a:lnTo>
                    <a:pt x="1024" y="477"/>
                  </a:lnTo>
                  <a:cubicBezTo>
                    <a:pt x="1024" y="418"/>
                    <a:pt x="1083" y="358"/>
                    <a:pt x="1143" y="358"/>
                  </a:cubicBezTo>
                  <a:close/>
                  <a:moveTo>
                    <a:pt x="2941" y="3692"/>
                  </a:moveTo>
                  <a:lnTo>
                    <a:pt x="2941" y="4216"/>
                  </a:lnTo>
                  <a:lnTo>
                    <a:pt x="810" y="4216"/>
                  </a:lnTo>
                  <a:lnTo>
                    <a:pt x="810" y="3692"/>
                  </a:lnTo>
                  <a:close/>
                  <a:moveTo>
                    <a:pt x="2941" y="4537"/>
                  </a:moveTo>
                  <a:lnTo>
                    <a:pt x="2941" y="5859"/>
                  </a:lnTo>
                  <a:lnTo>
                    <a:pt x="810" y="5859"/>
                  </a:lnTo>
                  <a:lnTo>
                    <a:pt x="810" y="4537"/>
                  </a:lnTo>
                  <a:close/>
                  <a:moveTo>
                    <a:pt x="1143" y="1"/>
                  </a:moveTo>
                  <a:cubicBezTo>
                    <a:pt x="881" y="1"/>
                    <a:pt x="679" y="203"/>
                    <a:pt x="679" y="465"/>
                  </a:cubicBezTo>
                  <a:lnTo>
                    <a:pt x="679" y="894"/>
                  </a:lnTo>
                  <a:cubicBezTo>
                    <a:pt x="642" y="889"/>
                    <a:pt x="607" y="887"/>
                    <a:pt x="573" y="887"/>
                  </a:cubicBezTo>
                  <a:cubicBezTo>
                    <a:pt x="439" y="887"/>
                    <a:pt x="326" y="923"/>
                    <a:pt x="250" y="989"/>
                  </a:cubicBezTo>
                  <a:cubicBezTo>
                    <a:pt x="0" y="1192"/>
                    <a:pt x="36" y="1573"/>
                    <a:pt x="48" y="1965"/>
                  </a:cubicBezTo>
                  <a:cubicBezTo>
                    <a:pt x="83" y="2477"/>
                    <a:pt x="548" y="2894"/>
                    <a:pt x="726" y="3049"/>
                  </a:cubicBezTo>
                  <a:lnTo>
                    <a:pt x="726" y="3335"/>
                  </a:lnTo>
                  <a:lnTo>
                    <a:pt x="631" y="3335"/>
                  </a:lnTo>
                  <a:cubicBezTo>
                    <a:pt x="536" y="3335"/>
                    <a:pt x="464" y="3406"/>
                    <a:pt x="464" y="3489"/>
                  </a:cubicBezTo>
                  <a:lnTo>
                    <a:pt x="464" y="4359"/>
                  </a:lnTo>
                  <a:lnTo>
                    <a:pt x="464" y="6025"/>
                  </a:lnTo>
                  <a:cubicBezTo>
                    <a:pt x="464" y="6121"/>
                    <a:pt x="536" y="6192"/>
                    <a:pt x="631" y="6192"/>
                  </a:cubicBezTo>
                  <a:lnTo>
                    <a:pt x="3108" y="6192"/>
                  </a:lnTo>
                  <a:cubicBezTo>
                    <a:pt x="3191" y="6192"/>
                    <a:pt x="3262" y="6121"/>
                    <a:pt x="3262" y="6025"/>
                  </a:cubicBezTo>
                  <a:lnTo>
                    <a:pt x="3262" y="4359"/>
                  </a:lnTo>
                  <a:lnTo>
                    <a:pt x="3262" y="3489"/>
                  </a:lnTo>
                  <a:cubicBezTo>
                    <a:pt x="3262" y="3406"/>
                    <a:pt x="3191" y="3335"/>
                    <a:pt x="3108" y="3335"/>
                  </a:cubicBezTo>
                  <a:lnTo>
                    <a:pt x="3000" y="3335"/>
                  </a:lnTo>
                  <a:lnTo>
                    <a:pt x="3000" y="2870"/>
                  </a:lnTo>
                  <a:cubicBezTo>
                    <a:pt x="3417" y="2465"/>
                    <a:pt x="3369" y="1727"/>
                    <a:pt x="3369" y="1632"/>
                  </a:cubicBezTo>
                  <a:lnTo>
                    <a:pt x="3369" y="858"/>
                  </a:lnTo>
                  <a:cubicBezTo>
                    <a:pt x="3369" y="608"/>
                    <a:pt x="3167" y="406"/>
                    <a:pt x="2905" y="406"/>
                  </a:cubicBezTo>
                  <a:lnTo>
                    <a:pt x="2893" y="406"/>
                  </a:lnTo>
                  <a:cubicBezTo>
                    <a:pt x="2822" y="406"/>
                    <a:pt x="2738" y="418"/>
                    <a:pt x="2667" y="465"/>
                  </a:cubicBezTo>
                  <a:cubicBezTo>
                    <a:pt x="2584" y="358"/>
                    <a:pt x="2465" y="287"/>
                    <a:pt x="2310" y="287"/>
                  </a:cubicBezTo>
                  <a:lnTo>
                    <a:pt x="2298" y="287"/>
                  </a:lnTo>
                  <a:cubicBezTo>
                    <a:pt x="2226" y="287"/>
                    <a:pt x="2143" y="299"/>
                    <a:pt x="2084" y="346"/>
                  </a:cubicBezTo>
                  <a:cubicBezTo>
                    <a:pt x="2000" y="239"/>
                    <a:pt x="1881" y="179"/>
                    <a:pt x="1750" y="179"/>
                  </a:cubicBezTo>
                  <a:lnTo>
                    <a:pt x="1726" y="179"/>
                  </a:lnTo>
                  <a:cubicBezTo>
                    <a:pt x="1667" y="179"/>
                    <a:pt x="1607" y="191"/>
                    <a:pt x="1548" y="203"/>
                  </a:cubicBezTo>
                  <a:cubicBezTo>
                    <a:pt x="1476" y="84"/>
                    <a:pt x="1334" y="1"/>
                    <a:pt x="1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7" name="Google Shape;1117;p37"/>
          <p:cNvGrpSpPr/>
          <p:nvPr/>
        </p:nvGrpSpPr>
        <p:grpSpPr>
          <a:xfrm>
            <a:off x="2412208" y="1863006"/>
            <a:ext cx="333133" cy="321037"/>
            <a:chOff x="2780301" y="1521896"/>
            <a:chExt cx="333133" cy="321037"/>
          </a:xfrm>
        </p:grpSpPr>
        <p:sp>
          <p:nvSpPr>
            <p:cNvPr id="1118" name="Google Shape;1118;p37"/>
            <p:cNvSpPr/>
            <p:nvPr/>
          </p:nvSpPr>
          <p:spPr>
            <a:xfrm>
              <a:off x="3009573" y="1542745"/>
              <a:ext cx="72031" cy="9517"/>
            </a:xfrm>
            <a:custGeom>
              <a:avLst/>
              <a:gdLst/>
              <a:ahLst/>
              <a:cxnLst/>
              <a:rect l="l" t="t" r="r" b="b"/>
              <a:pathLst>
                <a:path w="2263" h="299" extrusionOk="0">
                  <a:moveTo>
                    <a:pt x="155" y="1"/>
                  </a:moveTo>
                  <a:cubicBezTo>
                    <a:pt x="60" y="1"/>
                    <a:pt x="0" y="84"/>
                    <a:pt x="0" y="155"/>
                  </a:cubicBezTo>
                  <a:cubicBezTo>
                    <a:pt x="0" y="227"/>
                    <a:pt x="72" y="298"/>
                    <a:pt x="155" y="298"/>
                  </a:cubicBezTo>
                  <a:lnTo>
                    <a:pt x="2120" y="298"/>
                  </a:lnTo>
                  <a:cubicBezTo>
                    <a:pt x="2203" y="298"/>
                    <a:pt x="2263" y="227"/>
                    <a:pt x="2263" y="155"/>
                  </a:cubicBezTo>
                  <a:cubicBezTo>
                    <a:pt x="2263" y="60"/>
                    <a:pt x="2203" y="1"/>
                    <a:pt x="2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37"/>
            <p:cNvSpPr/>
            <p:nvPr/>
          </p:nvSpPr>
          <p:spPr>
            <a:xfrm>
              <a:off x="2967876" y="1542745"/>
              <a:ext cx="30366" cy="9517"/>
            </a:xfrm>
            <a:custGeom>
              <a:avLst/>
              <a:gdLst/>
              <a:ahLst/>
              <a:cxnLst/>
              <a:rect l="l" t="t" r="r" b="b"/>
              <a:pathLst>
                <a:path w="954" h="299" extrusionOk="0">
                  <a:moveTo>
                    <a:pt x="156" y="1"/>
                  </a:moveTo>
                  <a:cubicBezTo>
                    <a:pt x="60" y="1"/>
                    <a:pt x="1" y="84"/>
                    <a:pt x="1" y="155"/>
                  </a:cubicBezTo>
                  <a:cubicBezTo>
                    <a:pt x="1" y="227"/>
                    <a:pt x="72" y="298"/>
                    <a:pt x="156" y="298"/>
                  </a:cubicBezTo>
                  <a:lnTo>
                    <a:pt x="810" y="298"/>
                  </a:lnTo>
                  <a:cubicBezTo>
                    <a:pt x="894" y="298"/>
                    <a:pt x="953" y="227"/>
                    <a:pt x="953" y="155"/>
                  </a:cubicBezTo>
                  <a:cubicBezTo>
                    <a:pt x="953" y="60"/>
                    <a:pt x="894" y="1"/>
                    <a:pt x="8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37"/>
            <p:cNvSpPr/>
            <p:nvPr/>
          </p:nvSpPr>
          <p:spPr>
            <a:xfrm>
              <a:off x="3061870" y="1563594"/>
              <a:ext cx="19735" cy="9517"/>
            </a:xfrm>
            <a:custGeom>
              <a:avLst/>
              <a:gdLst/>
              <a:ahLst/>
              <a:cxnLst/>
              <a:rect l="l" t="t" r="r" b="b"/>
              <a:pathLst>
                <a:path w="620" h="299" extrusionOk="0">
                  <a:moveTo>
                    <a:pt x="143" y="0"/>
                  </a:moveTo>
                  <a:cubicBezTo>
                    <a:pt x="60" y="0"/>
                    <a:pt x="0" y="84"/>
                    <a:pt x="0" y="155"/>
                  </a:cubicBezTo>
                  <a:cubicBezTo>
                    <a:pt x="0" y="239"/>
                    <a:pt x="72" y="298"/>
                    <a:pt x="143" y="298"/>
                  </a:cubicBezTo>
                  <a:lnTo>
                    <a:pt x="477" y="298"/>
                  </a:lnTo>
                  <a:cubicBezTo>
                    <a:pt x="560" y="298"/>
                    <a:pt x="620" y="227"/>
                    <a:pt x="620" y="155"/>
                  </a:cubicBezTo>
                  <a:cubicBezTo>
                    <a:pt x="620" y="60"/>
                    <a:pt x="560" y="0"/>
                    <a:pt x="4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37"/>
            <p:cNvSpPr/>
            <p:nvPr/>
          </p:nvSpPr>
          <p:spPr>
            <a:xfrm>
              <a:off x="2967876" y="1563594"/>
              <a:ext cx="82663" cy="9517"/>
            </a:xfrm>
            <a:custGeom>
              <a:avLst/>
              <a:gdLst/>
              <a:ahLst/>
              <a:cxnLst/>
              <a:rect l="l" t="t" r="r" b="b"/>
              <a:pathLst>
                <a:path w="2597" h="299" extrusionOk="0">
                  <a:moveTo>
                    <a:pt x="156" y="0"/>
                  </a:moveTo>
                  <a:cubicBezTo>
                    <a:pt x="60" y="0"/>
                    <a:pt x="1" y="84"/>
                    <a:pt x="1" y="155"/>
                  </a:cubicBezTo>
                  <a:cubicBezTo>
                    <a:pt x="1" y="239"/>
                    <a:pt x="72" y="298"/>
                    <a:pt x="156" y="298"/>
                  </a:cubicBezTo>
                  <a:lnTo>
                    <a:pt x="2442" y="298"/>
                  </a:lnTo>
                  <a:cubicBezTo>
                    <a:pt x="2537" y="298"/>
                    <a:pt x="2596" y="227"/>
                    <a:pt x="2596" y="155"/>
                  </a:cubicBezTo>
                  <a:cubicBezTo>
                    <a:pt x="2596" y="60"/>
                    <a:pt x="2537" y="0"/>
                    <a:pt x="24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37"/>
            <p:cNvSpPr/>
            <p:nvPr/>
          </p:nvSpPr>
          <p:spPr>
            <a:xfrm>
              <a:off x="2936809" y="1521896"/>
              <a:ext cx="176625" cy="96286"/>
            </a:xfrm>
            <a:custGeom>
              <a:avLst/>
              <a:gdLst/>
              <a:ahLst/>
              <a:cxnLst/>
              <a:rect l="l" t="t" r="r" b="b"/>
              <a:pathLst>
                <a:path w="5549" h="3025" extrusionOk="0">
                  <a:moveTo>
                    <a:pt x="4894" y="298"/>
                  </a:moveTo>
                  <a:cubicBezTo>
                    <a:pt x="5084" y="298"/>
                    <a:pt x="5227" y="453"/>
                    <a:pt x="5227" y="644"/>
                  </a:cubicBezTo>
                  <a:lnTo>
                    <a:pt x="5227" y="1620"/>
                  </a:lnTo>
                  <a:cubicBezTo>
                    <a:pt x="5227" y="1822"/>
                    <a:pt x="5084" y="1965"/>
                    <a:pt x="4894" y="1965"/>
                  </a:cubicBezTo>
                  <a:lnTo>
                    <a:pt x="4406" y="1965"/>
                  </a:lnTo>
                  <a:cubicBezTo>
                    <a:pt x="4358" y="1965"/>
                    <a:pt x="4310" y="1989"/>
                    <a:pt x="4287" y="2025"/>
                  </a:cubicBezTo>
                  <a:cubicBezTo>
                    <a:pt x="4251" y="2061"/>
                    <a:pt x="4239" y="2096"/>
                    <a:pt x="4251" y="2144"/>
                  </a:cubicBezTo>
                  <a:lnTo>
                    <a:pt x="4346" y="2727"/>
                  </a:lnTo>
                  <a:lnTo>
                    <a:pt x="4346" y="2739"/>
                  </a:lnTo>
                  <a:lnTo>
                    <a:pt x="4322" y="2739"/>
                  </a:lnTo>
                  <a:lnTo>
                    <a:pt x="3346" y="2001"/>
                  </a:lnTo>
                  <a:cubicBezTo>
                    <a:pt x="3310" y="1977"/>
                    <a:pt x="3287" y="1965"/>
                    <a:pt x="3251" y="1965"/>
                  </a:cubicBezTo>
                  <a:lnTo>
                    <a:pt x="631" y="1965"/>
                  </a:lnTo>
                  <a:cubicBezTo>
                    <a:pt x="441" y="1965"/>
                    <a:pt x="298" y="1822"/>
                    <a:pt x="298" y="1620"/>
                  </a:cubicBezTo>
                  <a:lnTo>
                    <a:pt x="298" y="644"/>
                  </a:lnTo>
                  <a:cubicBezTo>
                    <a:pt x="298" y="453"/>
                    <a:pt x="441" y="298"/>
                    <a:pt x="631" y="298"/>
                  </a:cubicBezTo>
                  <a:close/>
                  <a:moveTo>
                    <a:pt x="631" y="1"/>
                  </a:moveTo>
                  <a:cubicBezTo>
                    <a:pt x="274" y="1"/>
                    <a:pt x="0" y="286"/>
                    <a:pt x="0" y="644"/>
                  </a:cubicBezTo>
                  <a:lnTo>
                    <a:pt x="0" y="1632"/>
                  </a:lnTo>
                  <a:cubicBezTo>
                    <a:pt x="0" y="1989"/>
                    <a:pt x="274" y="2263"/>
                    <a:pt x="631" y="2263"/>
                  </a:cubicBezTo>
                  <a:lnTo>
                    <a:pt x="3203" y="2263"/>
                  </a:lnTo>
                  <a:lnTo>
                    <a:pt x="4144" y="2965"/>
                  </a:lnTo>
                  <a:cubicBezTo>
                    <a:pt x="4203" y="3013"/>
                    <a:pt x="4263" y="3025"/>
                    <a:pt x="4334" y="3025"/>
                  </a:cubicBezTo>
                  <a:cubicBezTo>
                    <a:pt x="4394" y="3025"/>
                    <a:pt x="4453" y="3013"/>
                    <a:pt x="4501" y="2977"/>
                  </a:cubicBezTo>
                  <a:cubicBezTo>
                    <a:pt x="4608" y="2906"/>
                    <a:pt x="4668" y="2787"/>
                    <a:pt x="4656" y="2656"/>
                  </a:cubicBezTo>
                  <a:lnTo>
                    <a:pt x="4596" y="2251"/>
                  </a:lnTo>
                  <a:lnTo>
                    <a:pt x="4906" y="2251"/>
                  </a:lnTo>
                  <a:cubicBezTo>
                    <a:pt x="5263" y="2251"/>
                    <a:pt x="5549" y="1965"/>
                    <a:pt x="5549" y="1608"/>
                  </a:cubicBezTo>
                  <a:lnTo>
                    <a:pt x="5549" y="632"/>
                  </a:lnTo>
                  <a:cubicBezTo>
                    <a:pt x="5525" y="286"/>
                    <a:pt x="5251" y="1"/>
                    <a:pt x="48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37"/>
            <p:cNvSpPr/>
            <p:nvPr/>
          </p:nvSpPr>
          <p:spPr>
            <a:xfrm>
              <a:off x="2811367" y="1767115"/>
              <a:ext cx="72413" cy="9485"/>
            </a:xfrm>
            <a:custGeom>
              <a:avLst/>
              <a:gdLst/>
              <a:ahLst/>
              <a:cxnLst/>
              <a:rect l="l" t="t" r="r" b="b"/>
              <a:pathLst>
                <a:path w="2275" h="298" extrusionOk="0">
                  <a:moveTo>
                    <a:pt x="155" y="0"/>
                  </a:moveTo>
                  <a:cubicBezTo>
                    <a:pt x="60" y="0"/>
                    <a:pt x="0" y="72"/>
                    <a:pt x="0" y="143"/>
                  </a:cubicBezTo>
                  <a:cubicBezTo>
                    <a:pt x="0" y="214"/>
                    <a:pt x="84" y="298"/>
                    <a:pt x="155" y="298"/>
                  </a:cubicBezTo>
                  <a:lnTo>
                    <a:pt x="2120" y="298"/>
                  </a:lnTo>
                  <a:cubicBezTo>
                    <a:pt x="2215" y="298"/>
                    <a:pt x="2275" y="214"/>
                    <a:pt x="2275" y="143"/>
                  </a:cubicBezTo>
                  <a:cubicBezTo>
                    <a:pt x="2275" y="72"/>
                    <a:pt x="2215" y="0"/>
                    <a:pt x="2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37"/>
            <p:cNvSpPr/>
            <p:nvPr/>
          </p:nvSpPr>
          <p:spPr>
            <a:xfrm>
              <a:off x="2894730" y="1767115"/>
              <a:ext cx="20117" cy="9485"/>
            </a:xfrm>
            <a:custGeom>
              <a:avLst/>
              <a:gdLst/>
              <a:ahLst/>
              <a:cxnLst/>
              <a:rect l="l" t="t" r="r" b="b"/>
              <a:pathLst>
                <a:path w="632" h="298" extrusionOk="0">
                  <a:moveTo>
                    <a:pt x="156" y="0"/>
                  </a:moveTo>
                  <a:cubicBezTo>
                    <a:pt x="60" y="0"/>
                    <a:pt x="1" y="72"/>
                    <a:pt x="1" y="143"/>
                  </a:cubicBezTo>
                  <a:cubicBezTo>
                    <a:pt x="1" y="214"/>
                    <a:pt x="84" y="298"/>
                    <a:pt x="156" y="298"/>
                  </a:cubicBezTo>
                  <a:lnTo>
                    <a:pt x="489" y="298"/>
                  </a:lnTo>
                  <a:cubicBezTo>
                    <a:pt x="572" y="298"/>
                    <a:pt x="632" y="214"/>
                    <a:pt x="632" y="143"/>
                  </a:cubicBezTo>
                  <a:cubicBezTo>
                    <a:pt x="632" y="72"/>
                    <a:pt x="572" y="0"/>
                    <a:pt x="4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37"/>
            <p:cNvSpPr/>
            <p:nvPr/>
          </p:nvSpPr>
          <p:spPr>
            <a:xfrm>
              <a:off x="2811367" y="1787932"/>
              <a:ext cx="20117" cy="9517"/>
            </a:xfrm>
            <a:custGeom>
              <a:avLst/>
              <a:gdLst/>
              <a:ahLst/>
              <a:cxnLst/>
              <a:rect l="l" t="t" r="r" b="b"/>
              <a:pathLst>
                <a:path w="632" h="299" extrusionOk="0">
                  <a:moveTo>
                    <a:pt x="155" y="1"/>
                  </a:moveTo>
                  <a:cubicBezTo>
                    <a:pt x="60" y="1"/>
                    <a:pt x="0" y="72"/>
                    <a:pt x="0" y="144"/>
                  </a:cubicBezTo>
                  <a:cubicBezTo>
                    <a:pt x="0" y="239"/>
                    <a:pt x="84" y="299"/>
                    <a:pt x="155" y="299"/>
                  </a:cubicBezTo>
                  <a:lnTo>
                    <a:pt x="489" y="299"/>
                  </a:lnTo>
                  <a:cubicBezTo>
                    <a:pt x="572" y="299"/>
                    <a:pt x="631" y="215"/>
                    <a:pt x="631" y="144"/>
                  </a:cubicBezTo>
                  <a:cubicBezTo>
                    <a:pt x="631" y="60"/>
                    <a:pt x="572" y="1"/>
                    <a:pt x="4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37"/>
            <p:cNvSpPr/>
            <p:nvPr/>
          </p:nvSpPr>
          <p:spPr>
            <a:xfrm>
              <a:off x="2842815" y="1787932"/>
              <a:ext cx="72031" cy="9517"/>
            </a:xfrm>
            <a:custGeom>
              <a:avLst/>
              <a:gdLst/>
              <a:ahLst/>
              <a:cxnLst/>
              <a:rect l="l" t="t" r="r" b="b"/>
              <a:pathLst>
                <a:path w="2263" h="299" extrusionOk="0">
                  <a:moveTo>
                    <a:pt x="144" y="1"/>
                  </a:moveTo>
                  <a:cubicBezTo>
                    <a:pt x="60" y="1"/>
                    <a:pt x="1" y="72"/>
                    <a:pt x="1" y="144"/>
                  </a:cubicBezTo>
                  <a:cubicBezTo>
                    <a:pt x="1" y="239"/>
                    <a:pt x="72" y="299"/>
                    <a:pt x="144" y="299"/>
                  </a:cubicBezTo>
                  <a:lnTo>
                    <a:pt x="2120" y="299"/>
                  </a:lnTo>
                  <a:cubicBezTo>
                    <a:pt x="2203" y="299"/>
                    <a:pt x="2263" y="215"/>
                    <a:pt x="2263" y="144"/>
                  </a:cubicBezTo>
                  <a:cubicBezTo>
                    <a:pt x="2263" y="60"/>
                    <a:pt x="2203" y="1"/>
                    <a:pt x="2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37"/>
            <p:cNvSpPr/>
            <p:nvPr/>
          </p:nvSpPr>
          <p:spPr>
            <a:xfrm>
              <a:off x="2780301" y="1746266"/>
              <a:ext cx="166375" cy="96668"/>
            </a:xfrm>
            <a:custGeom>
              <a:avLst/>
              <a:gdLst/>
              <a:ahLst/>
              <a:cxnLst/>
              <a:rect l="l" t="t" r="r" b="b"/>
              <a:pathLst>
                <a:path w="5227" h="3037" extrusionOk="0">
                  <a:moveTo>
                    <a:pt x="4572" y="286"/>
                  </a:moveTo>
                  <a:cubicBezTo>
                    <a:pt x="4763" y="286"/>
                    <a:pt x="4917" y="441"/>
                    <a:pt x="4917" y="631"/>
                  </a:cubicBezTo>
                  <a:lnTo>
                    <a:pt x="4917" y="1619"/>
                  </a:lnTo>
                  <a:cubicBezTo>
                    <a:pt x="4917" y="1810"/>
                    <a:pt x="4763" y="1965"/>
                    <a:pt x="4572" y="1965"/>
                  </a:cubicBezTo>
                  <a:lnTo>
                    <a:pt x="2274" y="1965"/>
                  </a:lnTo>
                  <a:cubicBezTo>
                    <a:pt x="2250" y="1965"/>
                    <a:pt x="2215" y="1977"/>
                    <a:pt x="2191" y="1989"/>
                  </a:cubicBezTo>
                  <a:lnTo>
                    <a:pt x="1203" y="2739"/>
                  </a:lnTo>
                  <a:lnTo>
                    <a:pt x="1191" y="2739"/>
                  </a:lnTo>
                  <a:lnTo>
                    <a:pt x="1191" y="2715"/>
                  </a:lnTo>
                  <a:lnTo>
                    <a:pt x="1286" y="2143"/>
                  </a:lnTo>
                  <a:cubicBezTo>
                    <a:pt x="1286" y="2096"/>
                    <a:pt x="1286" y="2048"/>
                    <a:pt x="1250" y="2012"/>
                  </a:cubicBezTo>
                  <a:cubicBezTo>
                    <a:pt x="1215" y="1989"/>
                    <a:pt x="1179" y="1965"/>
                    <a:pt x="1131" y="1965"/>
                  </a:cubicBezTo>
                  <a:lnTo>
                    <a:pt x="643" y="1965"/>
                  </a:lnTo>
                  <a:cubicBezTo>
                    <a:pt x="453" y="1965"/>
                    <a:pt x="298" y="1810"/>
                    <a:pt x="298" y="1619"/>
                  </a:cubicBezTo>
                  <a:lnTo>
                    <a:pt x="298" y="631"/>
                  </a:lnTo>
                  <a:cubicBezTo>
                    <a:pt x="298" y="441"/>
                    <a:pt x="453" y="286"/>
                    <a:pt x="643" y="286"/>
                  </a:cubicBezTo>
                  <a:close/>
                  <a:moveTo>
                    <a:pt x="643" y="0"/>
                  </a:moveTo>
                  <a:cubicBezTo>
                    <a:pt x="286" y="0"/>
                    <a:pt x="0" y="274"/>
                    <a:pt x="0" y="631"/>
                  </a:cubicBezTo>
                  <a:lnTo>
                    <a:pt x="0" y="1619"/>
                  </a:lnTo>
                  <a:cubicBezTo>
                    <a:pt x="0" y="1977"/>
                    <a:pt x="286" y="2262"/>
                    <a:pt x="643" y="2262"/>
                  </a:cubicBezTo>
                  <a:lnTo>
                    <a:pt x="953" y="2262"/>
                  </a:lnTo>
                  <a:lnTo>
                    <a:pt x="893" y="2655"/>
                  </a:lnTo>
                  <a:cubicBezTo>
                    <a:pt x="881" y="2798"/>
                    <a:pt x="929" y="2917"/>
                    <a:pt x="1048" y="2989"/>
                  </a:cubicBezTo>
                  <a:cubicBezTo>
                    <a:pt x="1084" y="3012"/>
                    <a:pt x="1143" y="3036"/>
                    <a:pt x="1203" y="3036"/>
                  </a:cubicBezTo>
                  <a:cubicBezTo>
                    <a:pt x="1262" y="3036"/>
                    <a:pt x="1346" y="3012"/>
                    <a:pt x="1405" y="2977"/>
                  </a:cubicBezTo>
                  <a:lnTo>
                    <a:pt x="2334" y="2274"/>
                  </a:lnTo>
                  <a:lnTo>
                    <a:pt x="4584" y="2274"/>
                  </a:lnTo>
                  <a:cubicBezTo>
                    <a:pt x="4941" y="2274"/>
                    <a:pt x="5227" y="1989"/>
                    <a:pt x="5227" y="1631"/>
                  </a:cubicBezTo>
                  <a:lnTo>
                    <a:pt x="5227" y="655"/>
                  </a:lnTo>
                  <a:cubicBezTo>
                    <a:pt x="5215" y="274"/>
                    <a:pt x="4929" y="0"/>
                    <a:pt x="4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37"/>
            <p:cNvSpPr/>
            <p:nvPr/>
          </p:nvSpPr>
          <p:spPr>
            <a:xfrm>
              <a:off x="3020172" y="1720102"/>
              <a:ext cx="61432" cy="9517"/>
            </a:xfrm>
            <a:custGeom>
              <a:avLst/>
              <a:gdLst/>
              <a:ahLst/>
              <a:cxnLst/>
              <a:rect l="l" t="t" r="r" b="b"/>
              <a:pathLst>
                <a:path w="1930" h="299" extrusionOk="0">
                  <a:moveTo>
                    <a:pt x="144" y="1"/>
                  </a:moveTo>
                  <a:cubicBezTo>
                    <a:pt x="60" y="1"/>
                    <a:pt x="1" y="72"/>
                    <a:pt x="1" y="144"/>
                  </a:cubicBezTo>
                  <a:cubicBezTo>
                    <a:pt x="1" y="239"/>
                    <a:pt x="72" y="298"/>
                    <a:pt x="144" y="298"/>
                  </a:cubicBezTo>
                  <a:lnTo>
                    <a:pt x="1787" y="298"/>
                  </a:lnTo>
                  <a:cubicBezTo>
                    <a:pt x="1870" y="298"/>
                    <a:pt x="1930" y="227"/>
                    <a:pt x="1930" y="144"/>
                  </a:cubicBezTo>
                  <a:cubicBezTo>
                    <a:pt x="1930" y="60"/>
                    <a:pt x="1870" y="1"/>
                    <a:pt x="17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37"/>
            <p:cNvSpPr/>
            <p:nvPr/>
          </p:nvSpPr>
          <p:spPr>
            <a:xfrm>
              <a:off x="2988724" y="1720102"/>
              <a:ext cx="19735" cy="9517"/>
            </a:xfrm>
            <a:custGeom>
              <a:avLst/>
              <a:gdLst/>
              <a:ahLst/>
              <a:cxnLst/>
              <a:rect l="l" t="t" r="r" b="b"/>
              <a:pathLst>
                <a:path w="620" h="299" extrusionOk="0">
                  <a:moveTo>
                    <a:pt x="143" y="1"/>
                  </a:moveTo>
                  <a:cubicBezTo>
                    <a:pt x="60" y="1"/>
                    <a:pt x="1" y="72"/>
                    <a:pt x="1" y="144"/>
                  </a:cubicBezTo>
                  <a:cubicBezTo>
                    <a:pt x="1" y="239"/>
                    <a:pt x="72" y="298"/>
                    <a:pt x="143" y="298"/>
                  </a:cubicBezTo>
                  <a:lnTo>
                    <a:pt x="477" y="298"/>
                  </a:lnTo>
                  <a:cubicBezTo>
                    <a:pt x="572" y="298"/>
                    <a:pt x="620" y="227"/>
                    <a:pt x="620" y="144"/>
                  </a:cubicBezTo>
                  <a:cubicBezTo>
                    <a:pt x="620" y="60"/>
                    <a:pt x="572" y="1"/>
                    <a:pt x="4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37"/>
            <p:cNvSpPr/>
            <p:nvPr/>
          </p:nvSpPr>
          <p:spPr>
            <a:xfrm>
              <a:off x="2957658" y="1699253"/>
              <a:ext cx="155776" cy="75087"/>
            </a:xfrm>
            <a:custGeom>
              <a:avLst/>
              <a:gdLst/>
              <a:ahLst/>
              <a:cxnLst/>
              <a:rect l="l" t="t" r="r" b="b"/>
              <a:pathLst>
                <a:path w="4894" h="2359" extrusionOk="0">
                  <a:moveTo>
                    <a:pt x="4239" y="299"/>
                  </a:moveTo>
                  <a:cubicBezTo>
                    <a:pt x="4429" y="299"/>
                    <a:pt x="4572" y="441"/>
                    <a:pt x="4572" y="644"/>
                  </a:cubicBezTo>
                  <a:lnTo>
                    <a:pt x="4572" y="965"/>
                  </a:lnTo>
                  <a:cubicBezTo>
                    <a:pt x="4572" y="1156"/>
                    <a:pt x="4429" y="1311"/>
                    <a:pt x="4239" y="1311"/>
                  </a:cubicBezTo>
                  <a:lnTo>
                    <a:pt x="3751" y="1311"/>
                  </a:lnTo>
                  <a:cubicBezTo>
                    <a:pt x="3703" y="1311"/>
                    <a:pt x="3655" y="1322"/>
                    <a:pt x="3632" y="1370"/>
                  </a:cubicBezTo>
                  <a:cubicBezTo>
                    <a:pt x="3596" y="1394"/>
                    <a:pt x="3584" y="1442"/>
                    <a:pt x="3596" y="1489"/>
                  </a:cubicBezTo>
                  <a:lnTo>
                    <a:pt x="3691" y="2061"/>
                  </a:lnTo>
                  <a:lnTo>
                    <a:pt x="3691" y="2084"/>
                  </a:lnTo>
                  <a:cubicBezTo>
                    <a:pt x="3691" y="2088"/>
                    <a:pt x="3689" y="2090"/>
                    <a:pt x="3685" y="2090"/>
                  </a:cubicBezTo>
                  <a:cubicBezTo>
                    <a:pt x="3678" y="2090"/>
                    <a:pt x="3667" y="2084"/>
                    <a:pt x="3667" y="2084"/>
                  </a:cubicBezTo>
                  <a:lnTo>
                    <a:pt x="2691" y="1334"/>
                  </a:lnTo>
                  <a:cubicBezTo>
                    <a:pt x="2655" y="1322"/>
                    <a:pt x="2632" y="1311"/>
                    <a:pt x="2596" y="1311"/>
                  </a:cubicBezTo>
                  <a:lnTo>
                    <a:pt x="631" y="1311"/>
                  </a:lnTo>
                  <a:cubicBezTo>
                    <a:pt x="441" y="1311"/>
                    <a:pt x="298" y="1156"/>
                    <a:pt x="298" y="965"/>
                  </a:cubicBezTo>
                  <a:lnTo>
                    <a:pt x="298" y="644"/>
                  </a:lnTo>
                  <a:cubicBezTo>
                    <a:pt x="298" y="441"/>
                    <a:pt x="441" y="299"/>
                    <a:pt x="631" y="299"/>
                  </a:cubicBezTo>
                  <a:close/>
                  <a:moveTo>
                    <a:pt x="631" y="1"/>
                  </a:moveTo>
                  <a:cubicBezTo>
                    <a:pt x="274" y="1"/>
                    <a:pt x="0" y="275"/>
                    <a:pt x="0" y="644"/>
                  </a:cubicBezTo>
                  <a:lnTo>
                    <a:pt x="0" y="965"/>
                  </a:lnTo>
                  <a:cubicBezTo>
                    <a:pt x="0" y="1322"/>
                    <a:pt x="274" y="1608"/>
                    <a:pt x="631" y="1608"/>
                  </a:cubicBezTo>
                  <a:lnTo>
                    <a:pt x="2548" y="1608"/>
                  </a:lnTo>
                  <a:lnTo>
                    <a:pt x="3489" y="2299"/>
                  </a:lnTo>
                  <a:cubicBezTo>
                    <a:pt x="3548" y="2346"/>
                    <a:pt x="3608" y="2358"/>
                    <a:pt x="3679" y="2358"/>
                  </a:cubicBezTo>
                  <a:cubicBezTo>
                    <a:pt x="3739" y="2358"/>
                    <a:pt x="3798" y="2346"/>
                    <a:pt x="3846" y="2323"/>
                  </a:cubicBezTo>
                  <a:cubicBezTo>
                    <a:pt x="3953" y="2239"/>
                    <a:pt x="4013" y="2120"/>
                    <a:pt x="4001" y="1989"/>
                  </a:cubicBezTo>
                  <a:lnTo>
                    <a:pt x="3941" y="1584"/>
                  </a:lnTo>
                  <a:lnTo>
                    <a:pt x="4251" y="1584"/>
                  </a:lnTo>
                  <a:cubicBezTo>
                    <a:pt x="4608" y="1584"/>
                    <a:pt x="4894" y="1311"/>
                    <a:pt x="4894" y="953"/>
                  </a:cubicBezTo>
                  <a:lnTo>
                    <a:pt x="4894" y="620"/>
                  </a:lnTo>
                  <a:cubicBezTo>
                    <a:pt x="4870" y="287"/>
                    <a:pt x="4596" y="1"/>
                    <a:pt x="42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37"/>
            <p:cNvSpPr/>
            <p:nvPr/>
          </p:nvSpPr>
          <p:spPr>
            <a:xfrm>
              <a:off x="2811367" y="1626108"/>
              <a:ext cx="72413" cy="9517"/>
            </a:xfrm>
            <a:custGeom>
              <a:avLst/>
              <a:gdLst/>
              <a:ahLst/>
              <a:cxnLst/>
              <a:rect l="l" t="t" r="r" b="b"/>
              <a:pathLst>
                <a:path w="2275" h="299" extrusionOk="0">
                  <a:moveTo>
                    <a:pt x="155" y="1"/>
                  </a:moveTo>
                  <a:cubicBezTo>
                    <a:pt x="60" y="1"/>
                    <a:pt x="0" y="84"/>
                    <a:pt x="0" y="156"/>
                  </a:cubicBezTo>
                  <a:cubicBezTo>
                    <a:pt x="0" y="227"/>
                    <a:pt x="84" y="299"/>
                    <a:pt x="155" y="299"/>
                  </a:cubicBezTo>
                  <a:lnTo>
                    <a:pt x="2120" y="299"/>
                  </a:lnTo>
                  <a:cubicBezTo>
                    <a:pt x="2215" y="299"/>
                    <a:pt x="2275" y="227"/>
                    <a:pt x="2275" y="156"/>
                  </a:cubicBezTo>
                  <a:cubicBezTo>
                    <a:pt x="2275" y="60"/>
                    <a:pt x="2215" y="1"/>
                    <a:pt x="2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37"/>
            <p:cNvSpPr/>
            <p:nvPr/>
          </p:nvSpPr>
          <p:spPr>
            <a:xfrm>
              <a:off x="2895112" y="1626108"/>
              <a:ext cx="30366" cy="9517"/>
            </a:xfrm>
            <a:custGeom>
              <a:avLst/>
              <a:gdLst/>
              <a:ahLst/>
              <a:cxnLst/>
              <a:rect l="l" t="t" r="r" b="b"/>
              <a:pathLst>
                <a:path w="954" h="299" extrusionOk="0">
                  <a:moveTo>
                    <a:pt x="144" y="1"/>
                  </a:moveTo>
                  <a:cubicBezTo>
                    <a:pt x="60" y="1"/>
                    <a:pt x="1" y="84"/>
                    <a:pt x="1" y="156"/>
                  </a:cubicBezTo>
                  <a:cubicBezTo>
                    <a:pt x="1" y="227"/>
                    <a:pt x="72" y="299"/>
                    <a:pt x="144" y="299"/>
                  </a:cubicBezTo>
                  <a:lnTo>
                    <a:pt x="798" y="299"/>
                  </a:lnTo>
                  <a:cubicBezTo>
                    <a:pt x="894" y="299"/>
                    <a:pt x="953" y="227"/>
                    <a:pt x="953" y="156"/>
                  </a:cubicBezTo>
                  <a:cubicBezTo>
                    <a:pt x="953" y="60"/>
                    <a:pt x="882" y="1"/>
                    <a:pt x="7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37"/>
            <p:cNvSpPr/>
            <p:nvPr/>
          </p:nvSpPr>
          <p:spPr>
            <a:xfrm>
              <a:off x="2811367" y="1667805"/>
              <a:ext cx="72413" cy="9517"/>
            </a:xfrm>
            <a:custGeom>
              <a:avLst/>
              <a:gdLst/>
              <a:ahLst/>
              <a:cxnLst/>
              <a:rect l="l" t="t" r="r" b="b"/>
              <a:pathLst>
                <a:path w="2275" h="299" extrusionOk="0">
                  <a:moveTo>
                    <a:pt x="155" y="1"/>
                  </a:moveTo>
                  <a:cubicBezTo>
                    <a:pt x="60" y="1"/>
                    <a:pt x="0" y="84"/>
                    <a:pt x="0" y="155"/>
                  </a:cubicBezTo>
                  <a:cubicBezTo>
                    <a:pt x="0" y="227"/>
                    <a:pt x="84" y="298"/>
                    <a:pt x="155" y="298"/>
                  </a:cubicBezTo>
                  <a:lnTo>
                    <a:pt x="2120" y="298"/>
                  </a:lnTo>
                  <a:cubicBezTo>
                    <a:pt x="2215" y="298"/>
                    <a:pt x="2275" y="227"/>
                    <a:pt x="2275" y="155"/>
                  </a:cubicBezTo>
                  <a:cubicBezTo>
                    <a:pt x="2275" y="60"/>
                    <a:pt x="2215" y="1"/>
                    <a:pt x="2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37"/>
            <p:cNvSpPr/>
            <p:nvPr/>
          </p:nvSpPr>
          <p:spPr>
            <a:xfrm>
              <a:off x="2895112" y="1667805"/>
              <a:ext cx="30366" cy="9517"/>
            </a:xfrm>
            <a:custGeom>
              <a:avLst/>
              <a:gdLst/>
              <a:ahLst/>
              <a:cxnLst/>
              <a:rect l="l" t="t" r="r" b="b"/>
              <a:pathLst>
                <a:path w="954" h="299" extrusionOk="0">
                  <a:moveTo>
                    <a:pt x="144" y="1"/>
                  </a:moveTo>
                  <a:cubicBezTo>
                    <a:pt x="60" y="1"/>
                    <a:pt x="1" y="84"/>
                    <a:pt x="1" y="155"/>
                  </a:cubicBezTo>
                  <a:cubicBezTo>
                    <a:pt x="1" y="227"/>
                    <a:pt x="72" y="298"/>
                    <a:pt x="144" y="298"/>
                  </a:cubicBezTo>
                  <a:lnTo>
                    <a:pt x="798" y="298"/>
                  </a:lnTo>
                  <a:cubicBezTo>
                    <a:pt x="894" y="298"/>
                    <a:pt x="953" y="227"/>
                    <a:pt x="953" y="155"/>
                  </a:cubicBezTo>
                  <a:cubicBezTo>
                    <a:pt x="953" y="60"/>
                    <a:pt x="882" y="1"/>
                    <a:pt x="7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37"/>
            <p:cNvSpPr/>
            <p:nvPr/>
          </p:nvSpPr>
          <p:spPr>
            <a:xfrm>
              <a:off x="2811367" y="1646957"/>
              <a:ext cx="20117" cy="9517"/>
            </a:xfrm>
            <a:custGeom>
              <a:avLst/>
              <a:gdLst/>
              <a:ahLst/>
              <a:cxnLst/>
              <a:rect l="l" t="t" r="r" b="b"/>
              <a:pathLst>
                <a:path w="632" h="299" extrusionOk="0">
                  <a:moveTo>
                    <a:pt x="155" y="1"/>
                  </a:moveTo>
                  <a:cubicBezTo>
                    <a:pt x="60" y="1"/>
                    <a:pt x="0" y="72"/>
                    <a:pt x="0" y="156"/>
                  </a:cubicBezTo>
                  <a:cubicBezTo>
                    <a:pt x="0" y="239"/>
                    <a:pt x="84" y="298"/>
                    <a:pt x="155" y="298"/>
                  </a:cubicBezTo>
                  <a:lnTo>
                    <a:pt x="489" y="298"/>
                  </a:lnTo>
                  <a:cubicBezTo>
                    <a:pt x="572" y="298"/>
                    <a:pt x="631" y="227"/>
                    <a:pt x="631" y="156"/>
                  </a:cubicBezTo>
                  <a:cubicBezTo>
                    <a:pt x="631" y="60"/>
                    <a:pt x="572" y="1"/>
                    <a:pt x="4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37"/>
            <p:cNvSpPr/>
            <p:nvPr/>
          </p:nvSpPr>
          <p:spPr>
            <a:xfrm>
              <a:off x="2842815" y="1646957"/>
              <a:ext cx="82663" cy="9517"/>
            </a:xfrm>
            <a:custGeom>
              <a:avLst/>
              <a:gdLst/>
              <a:ahLst/>
              <a:cxnLst/>
              <a:rect l="l" t="t" r="r" b="b"/>
              <a:pathLst>
                <a:path w="2597" h="299" extrusionOk="0">
                  <a:moveTo>
                    <a:pt x="155" y="1"/>
                  </a:moveTo>
                  <a:cubicBezTo>
                    <a:pt x="60" y="1"/>
                    <a:pt x="1" y="72"/>
                    <a:pt x="1" y="156"/>
                  </a:cubicBezTo>
                  <a:cubicBezTo>
                    <a:pt x="1" y="239"/>
                    <a:pt x="72" y="298"/>
                    <a:pt x="155" y="298"/>
                  </a:cubicBezTo>
                  <a:lnTo>
                    <a:pt x="2441" y="298"/>
                  </a:lnTo>
                  <a:cubicBezTo>
                    <a:pt x="2537" y="298"/>
                    <a:pt x="2596" y="227"/>
                    <a:pt x="2596" y="156"/>
                  </a:cubicBezTo>
                  <a:cubicBezTo>
                    <a:pt x="2596" y="60"/>
                    <a:pt x="2525" y="1"/>
                    <a:pt x="24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37"/>
            <p:cNvSpPr/>
            <p:nvPr/>
          </p:nvSpPr>
          <p:spPr>
            <a:xfrm>
              <a:off x="2780301" y="1605291"/>
              <a:ext cx="176625" cy="117516"/>
            </a:xfrm>
            <a:custGeom>
              <a:avLst/>
              <a:gdLst/>
              <a:ahLst/>
              <a:cxnLst/>
              <a:rect l="l" t="t" r="r" b="b"/>
              <a:pathLst>
                <a:path w="5549" h="3692" extrusionOk="0">
                  <a:moveTo>
                    <a:pt x="4894" y="298"/>
                  </a:moveTo>
                  <a:cubicBezTo>
                    <a:pt x="5084" y="298"/>
                    <a:pt x="5239" y="453"/>
                    <a:pt x="5239" y="643"/>
                  </a:cubicBezTo>
                  <a:lnTo>
                    <a:pt x="5239" y="2274"/>
                  </a:lnTo>
                  <a:cubicBezTo>
                    <a:pt x="5239" y="2477"/>
                    <a:pt x="5084" y="2619"/>
                    <a:pt x="4894" y="2619"/>
                  </a:cubicBezTo>
                  <a:lnTo>
                    <a:pt x="2274" y="2619"/>
                  </a:lnTo>
                  <a:cubicBezTo>
                    <a:pt x="2250" y="2619"/>
                    <a:pt x="2215" y="2643"/>
                    <a:pt x="2191" y="2655"/>
                  </a:cubicBezTo>
                  <a:lnTo>
                    <a:pt x="1203" y="3393"/>
                  </a:lnTo>
                  <a:lnTo>
                    <a:pt x="1191" y="3393"/>
                  </a:lnTo>
                  <a:lnTo>
                    <a:pt x="1191" y="3381"/>
                  </a:lnTo>
                  <a:lnTo>
                    <a:pt x="1274" y="2798"/>
                  </a:lnTo>
                  <a:cubicBezTo>
                    <a:pt x="1274" y="2750"/>
                    <a:pt x="1274" y="2715"/>
                    <a:pt x="1250" y="2679"/>
                  </a:cubicBezTo>
                  <a:cubicBezTo>
                    <a:pt x="1215" y="2655"/>
                    <a:pt x="1179" y="2619"/>
                    <a:pt x="1131" y="2619"/>
                  </a:cubicBezTo>
                  <a:lnTo>
                    <a:pt x="643" y="2619"/>
                  </a:lnTo>
                  <a:cubicBezTo>
                    <a:pt x="453" y="2619"/>
                    <a:pt x="298" y="2477"/>
                    <a:pt x="298" y="2274"/>
                  </a:cubicBezTo>
                  <a:lnTo>
                    <a:pt x="298" y="643"/>
                  </a:lnTo>
                  <a:cubicBezTo>
                    <a:pt x="298" y="453"/>
                    <a:pt x="453" y="298"/>
                    <a:pt x="643" y="298"/>
                  </a:cubicBezTo>
                  <a:close/>
                  <a:moveTo>
                    <a:pt x="643" y="0"/>
                  </a:moveTo>
                  <a:cubicBezTo>
                    <a:pt x="286" y="0"/>
                    <a:pt x="0" y="286"/>
                    <a:pt x="0" y="643"/>
                  </a:cubicBezTo>
                  <a:lnTo>
                    <a:pt x="0" y="2286"/>
                  </a:lnTo>
                  <a:cubicBezTo>
                    <a:pt x="0" y="2643"/>
                    <a:pt x="286" y="2917"/>
                    <a:pt x="643" y="2917"/>
                  </a:cubicBezTo>
                  <a:lnTo>
                    <a:pt x="953" y="2917"/>
                  </a:lnTo>
                  <a:lnTo>
                    <a:pt x="893" y="3322"/>
                  </a:lnTo>
                  <a:cubicBezTo>
                    <a:pt x="881" y="3453"/>
                    <a:pt x="929" y="3572"/>
                    <a:pt x="1048" y="3655"/>
                  </a:cubicBezTo>
                  <a:cubicBezTo>
                    <a:pt x="1084" y="3679"/>
                    <a:pt x="1143" y="3691"/>
                    <a:pt x="1203" y="3691"/>
                  </a:cubicBezTo>
                  <a:cubicBezTo>
                    <a:pt x="1262" y="3691"/>
                    <a:pt x="1346" y="3679"/>
                    <a:pt x="1405" y="3632"/>
                  </a:cubicBezTo>
                  <a:lnTo>
                    <a:pt x="2334" y="2941"/>
                  </a:lnTo>
                  <a:lnTo>
                    <a:pt x="4906" y="2941"/>
                  </a:lnTo>
                  <a:cubicBezTo>
                    <a:pt x="5263" y="2941"/>
                    <a:pt x="5548" y="2655"/>
                    <a:pt x="5548" y="2298"/>
                  </a:cubicBezTo>
                  <a:lnTo>
                    <a:pt x="5548" y="655"/>
                  </a:lnTo>
                  <a:cubicBezTo>
                    <a:pt x="5537" y="286"/>
                    <a:pt x="5251" y="0"/>
                    <a:pt x="48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38" name="Google Shape;1138;p37"/>
          <p:cNvSpPr/>
          <p:nvPr/>
        </p:nvSpPr>
        <p:spPr>
          <a:xfrm>
            <a:off x="6177377" y="2656748"/>
            <a:ext cx="776100" cy="7761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03</a:t>
            </a:r>
            <a:endParaRPr sz="2400" b="1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cxnSp>
        <p:nvCxnSpPr>
          <p:cNvPr id="1139" name="Google Shape;1139;p37"/>
          <p:cNvCxnSpPr>
            <a:stCxn id="1101" idx="4"/>
            <a:endCxn id="1090" idx="0"/>
          </p:cNvCxnSpPr>
          <p:nvPr/>
        </p:nvCxnSpPr>
        <p:spPr>
          <a:xfrm rot="-5400000" flipH="1">
            <a:off x="4449849" y="2533825"/>
            <a:ext cx="245100" cy="600"/>
          </a:xfrm>
          <a:prstGeom prst="bentConnector3">
            <a:avLst>
              <a:gd name="adj1" fmla="val 50015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140" name="Google Shape;1140;p37"/>
          <p:cNvCxnSpPr>
            <a:stCxn id="1100" idx="4"/>
            <a:endCxn id="1138" idx="0"/>
          </p:cNvCxnSpPr>
          <p:nvPr/>
        </p:nvCxnSpPr>
        <p:spPr>
          <a:xfrm rot="-5400000" flipH="1">
            <a:off x="6443173" y="2533825"/>
            <a:ext cx="245100" cy="600"/>
          </a:xfrm>
          <a:prstGeom prst="bentConnector3">
            <a:avLst>
              <a:gd name="adj1" fmla="val 50015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141" name="Google Shape;1141;p37"/>
          <p:cNvCxnSpPr>
            <a:stCxn id="1138" idx="4"/>
            <a:endCxn id="1098" idx="0"/>
          </p:cNvCxnSpPr>
          <p:nvPr/>
        </p:nvCxnSpPr>
        <p:spPr>
          <a:xfrm rot="-5400000" flipH="1">
            <a:off x="6443177" y="3555098"/>
            <a:ext cx="245100" cy="600"/>
          </a:xfrm>
          <a:prstGeom prst="bentConnector3">
            <a:avLst>
              <a:gd name="adj1" fmla="val 50015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142" name="Google Shape;1142;p37"/>
          <p:cNvCxnSpPr>
            <a:stCxn id="1088" idx="6"/>
            <a:endCxn id="1090" idx="2"/>
          </p:cNvCxnSpPr>
          <p:nvPr/>
        </p:nvCxnSpPr>
        <p:spPr>
          <a:xfrm>
            <a:off x="2966527" y="3044798"/>
            <a:ext cx="1217400" cy="600"/>
          </a:xfrm>
          <a:prstGeom prst="bentConnector3">
            <a:avLst>
              <a:gd name="adj1" fmla="val 50005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143" name="Google Shape;1143;p37"/>
          <p:cNvCxnSpPr>
            <a:stCxn id="1090" idx="6"/>
            <a:endCxn id="1138" idx="2"/>
          </p:cNvCxnSpPr>
          <p:nvPr/>
        </p:nvCxnSpPr>
        <p:spPr>
          <a:xfrm>
            <a:off x="4960149" y="3044798"/>
            <a:ext cx="1217100" cy="600"/>
          </a:xfrm>
          <a:prstGeom prst="bentConnector3">
            <a:avLst>
              <a:gd name="adj1" fmla="val 50005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090" name="Google Shape;1090;p37"/>
          <p:cNvSpPr/>
          <p:nvPr/>
        </p:nvSpPr>
        <p:spPr>
          <a:xfrm>
            <a:off x="4184049" y="2656748"/>
            <a:ext cx="776100" cy="7761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02</a:t>
            </a:r>
            <a:endParaRPr sz="2400" b="1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088" name="Google Shape;1088;p37"/>
          <p:cNvSpPr/>
          <p:nvPr/>
        </p:nvSpPr>
        <p:spPr>
          <a:xfrm>
            <a:off x="2190427" y="2656748"/>
            <a:ext cx="776100" cy="7761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01</a:t>
            </a:r>
            <a:endParaRPr sz="2400" b="1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48" name="Google Shape;1148;p38"/>
          <p:cNvGraphicFramePr/>
          <p:nvPr/>
        </p:nvGraphicFramePr>
        <p:xfrm>
          <a:off x="924525" y="1342600"/>
          <a:ext cx="7295100" cy="3113500"/>
        </p:xfrm>
        <a:graphic>
          <a:graphicData uri="http://schemas.openxmlformats.org/drawingml/2006/table">
            <a:tbl>
              <a:tblPr>
                <a:noFill/>
                <a:tableStyleId>{177190C2-4C7D-40EE-A4BC-B9D02DC21F93}</a:tableStyleId>
              </a:tblPr>
              <a:tblGrid>
                <a:gridCol w="3647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47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2270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>
                          <a:solidFill>
                            <a:schemeClr val="lt2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OUR VALUES</a:t>
                      </a: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372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27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>
                          <a:solidFill>
                            <a:schemeClr val="lt2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40%</a:t>
                      </a: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3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>
                          <a:solidFill>
                            <a:schemeClr val="lt2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60%</a:t>
                      </a: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372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27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3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372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227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>
                          <a:solidFill>
                            <a:schemeClr val="lt2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MISSION</a:t>
                      </a: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3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>
                          <a:solidFill>
                            <a:schemeClr val="lt2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VISION</a:t>
                      </a: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372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227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Mercury is the closest planet to the Sun and the smallest one in the Solar System</a:t>
                      </a: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3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Venus has a beautiful name and is the second planet from the Sun</a:t>
                      </a: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372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149" name="Google Shape;1149;p38"/>
          <p:cNvSpPr txBox="1">
            <a:spLocks noGrp="1"/>
          </p:cNvSpPr>
          <p:nvPr>
            <p:ph type="title"/>
          </p:nvPr>
        </p:nvSpPr>
        <p:spPr>
          <a:xfrm>
            <a:off x="7201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 TECH AGENCY INFOGRAPHICS</a:t>
            </a:r>
            <a:endParaRPr/>
          </a:p>
        </p:txBody>
      </p:sp>
      <p:sp>
        <p:nvSpPr>
          <p:cNvPr id="1150" name="Google Shape;1150;p38"/>
          <p:cNvSpPr/>
          <p:nvPr/>
        </p:nvSpPr>
        <p:spPr>
          <a:xfrm>
            <a:off x="2186852" y="2805350"/>
            <a:ext cx="189900" cy="1899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1" name="Google Shape;1151;p38"/>
          <p:cNvSpPr/>
          <p:nvPr/>
        </p:nvSpPr>
        <p:spPr>
          <a:xfrm>
            <a:off x="2422651" y="2805350"/>
            <a:ext cx="189900" cy="1899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2" name="Google Shape;1152;p38"/>
          <p:cNvSpPr/>
          <p:nvPr/>
        </p:nvSpPr>
        <p:spPr>
          <a:xfrm>
            <a:off x="2658450" y="2805350"/>
            <a:ext cx="189900" cy="1899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3" name="Google Shape;1153;p38"/>
          <p:cNvSpPr/>
          <p:nvPr/>
        </p:nvSpPr>
        <p:spPr>
          <a:xfrm>
            <a:off x="2894249" y="2805350"/>
            <a:ext cx="189900" cy="1899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4" name="Google Shape;1154;p38"/>
          <p:cNvSpPr/>
          <p:nvPr/>
        </p:nvSpPr>
        <p:spPr>
          <a:xfrm>
            <a:off x="3130048" y="2805350"/>
            <a:ext cx="189900" cy="1899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5" name="Google Shape;1155;p38"/>
          <p:cNvSpPr/>
          <p:nvPr/>
        </p:nvSpPr>
        <p:spPr>
          <a:xfrm>
            <a:off x="5824277" y="2805350"/>
            <a:ext cx="189900" cy="1899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6" name="Google Shape;1156;p38"/>
          <p:cNvSpPr/>
          <p:nvPr/>
        </p:nvSpPr>
        <p:spPr>
          <a:xfrm>
            <a:off x="6060076" y="2805350"/>
            <a:ext cx="189900" cy="1899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7" name="Google Shape;1157;p38"/>
          <p:cNvSpPr/>
          <p:nvPr/>
        </p:nvSpPr>
        <p:spPr>
          <a:xfrm>
            <a:off x="6295875" y="2805350"/>
            <a:ext cx="189900" cy="1899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8" name="Google Shape;1158;p38"/>
          <p:cNvSpPr/>
          <p:nvPr/>
        </p:nvSpPr>
        <p:spPr>
          <a:xfrm>
            <a:off x="6531674" y="2805350"/>
            <a:ext cx="189900" cy="1899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9" name="Google Shape;1159;p38"/>
          <p:cNvSpPr/>
          <p:nvPr/>
        </p:nvSpPr>
        <p:spPr>
          <a:xfrm>
            <a:off x="6767473" y="2805350"/>
            <a:ext cx="189900" cy="1899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39"/>
          <p:cNvSpPr txBox="1">
            <a:spLocks noGrp="1"/>
          </p:cNvSpPr>
          <p:nvPr>
            <p:ph type="title"/>
          </p:nvPr>
        </p:nvSpPr>
        <p:spPr>
          <a:xfrm>
            <a:off x="7201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 TECH AGENCY INFOGRAPHICS</a:t>
            </a:r>
            <a:endParaRPr/>
          </a:p>
        </p:txBody>
      </p:sp>
      <p:grpSp>
        <p:nvGrpSpPr>
          <p:cNvPr id="1165" name="Google Shape;1165;p39"/>
          <p:cNvGrpSpPr/>
          <p:nvPr/>
        </p:nvGrpSpPr>
        <p:grpSpPr>
          <a:xfrm>
            <a:off x="1328671" y="1786675"/>
            <a:ext cx="5871021" cy="484500"/>
            <a:chOff x="1328671" y="1786675"/>
            <a:chExt cx="5871021" cy="484500"/>
          </a:xfrm>
        </p:grpSpPr>
        <p:sp>
          <p:nvSpPr>
            <p:cNvPr id="1166" name="Google Shape;1166;p39"/>
            <p:cNvSpPr txBox="1"/>
            <p:nvPr/>
          </p:nvSpPr>
          <p:spPr>
            <a:xfrm>
              <a:off x="5370892" y="1786675"/>
              <a:ext cx="1828800" cy="48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rPr>
                <a:t>MERCURY</a:t>
              </a:r>
              <a:endParaRPr sz="24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endParaRPr>
            </a:p>
          </p:txBody>
        </p:sp>
        <p:sp>
          <p:nvSpPr>
            <p:cNvPr id="1167" name="Google Shape;1167;p39"/>
            <p:cNvSpPr txBox="1"/>
            <p:nvPr/>
          </p:nvSpPr>
          <p:spPr>
            <a:xfrm>
              <a:off x="1328671" y="1786675"/>
              <a:ext cx="3069600" cy="48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2"/>
                  </a:solidFill>
                  <a:latin typeface="Fira Sans Condensed"/>
                  <a:ea typeface="Fira Sans Condensed"/>
                  <a:cs typeface="Fira Sans Condensed"/>
                  <a:sym typeface="Fira Sans Condensed"/>
                </a:rPr>
                <a:t>Mercury is the closest planet to the Sun and the smallest of them all</a:t>
              </a:r>
              <a:endParaRPr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endParaRPr>
            </a:p>
          </p:txBody>
        </p:sp>
      </p:grpSp>
      <p:grpSp>
        <p:nvGrpSpPr>
          <p:cNvPr id="1168" name="Google Shape;1168;p39"/>
          <p:cNvGrpSpPr/>
          <p:nvPr/>
        </p:nvGrpSpPr>
        <p:grpSpPr>
          <a:xfrm>
            <a:off x="1949071" y="2712550"/>
            <a:ext cx="5871021" cy="484500"/>
            <a:chOff x="1949071" y="2712550"/>
            <a:chExt cx="5871021" cy="484500"/>
          </a:xfrm>
        </p:grpSpPr>
        <p:sp>
          <p:nvSpPr>
            <p:cNvPr id="1169" name="Google Shape;1169;p39"/>
            <p:cNvSpPr txBox="1"/>
            <p:nvPr/>
          </p:nvSpPr>
          <p:spPr>
            <a:xfrm>
              <a:off x="1949071" y="2712550"/>
              <a:ext cx="1828800" cy="48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rPr>
                <a:t>MARS</a:t>
              </a:r>
              <a:endParaRPr sz="24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endParaRPr>
            </a:p>
          </p:txBody>
        </p:sp>
        <p:sp>
          <p:nvSpPr>
            <p:cNvPr id="1170" name="Google Shape;1170;p39"/>
            <p:cNvSpPr txBox="1"/>
            <p:nvPr/>
          </p:nvSpPr>
          <p:spPr>
            <a:xfrm>
              <a:off x="4750492" y="2712550"/>
              <a:ext cx="3069600" cy="48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2"/>
                  </a:solidFill>
                  <a:latin typeface="Fira Sans Condensed"/>
                  <a:ea typeface="Fira Sans Condensed"/>
                  <a:cs typeface="Fira Sans Condensed"/>
                  <a:sym typeface="Fira Sans Condensed"/>
                </a:rPr>
                <a:t>Despite being red, Mars is actually a cold place</a:t>
              </a:r>
              <a:endParaRPr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endParaRPr>
            </a:p>
          </p:txBody>
        </p:sp>
      </p:grpSp>
      <p:grpSp>
        <p:nvGrpSpPr>
          <p:cNvPr id="1171" name="Google Shape;1171;p39"/>
          <p:cNvGrpSpPr/>
          <p:nvPr/>
        </p:nvGrpSpPr>
        <p:grpSpPr>
          <a:xfrm>
            <a:off x="1328671" y="3638425"/>
            <a:ext cx="5871021" cy="484500"/>
            <a:chOff x="1328671" y="3638425"/>
            <a:chExt cx="5871021" cy="484500"/>
          </a:xfrm>
        </p:grpSpPr>
        <p:sp>
          <p:nvSpPr>
            <p:cNvPr id="1172" name="Google Shape;1172;p39"/>
            <p:cNvSpPr txBox="1"/>
            <p:nvPr/>
          </p:nvSpPr>
          <p:spPr>
            <a:xfrm>
              <a:off x="5370892" y="3638425"/>
              <a:ext cx="1828800" cy="48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rPr>
                <a:t>VENUS</a:t>
              </a:r>
              <a:endParaRPr sz="24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endParaRPr>
            </a:p>
          </p:txBody>
        </p:sp>
        <p:sp>
          <p:nvSpPr>
            <p:cNvPr id="1173" name="Google Shape;1173;p39"/>
            <p:cNvSpPr txBox="1"/>
            <p:nvPr/>
          </p:nvSpPr>
          <p:spPr>
            <a:xfrm>
              <a:off x="1328671" y="3638425"/>
              <a:ext cx="3069600" cy="48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2"/>
                  </a:solidFill>
                  <a:latin typeface="Fira Sans Condensed"/>
                  <a:ea typeface="Fira Sans Condensed"/>
                  <a:cs typeface="Fira Sans Condensed"/>
                  <a:sym typeface="Fira Sans Condensed"/>
                </a:rPr>
                <a:t>Venus has a beautiful name and is the second planet from the Sun</a:t>
              </a:r>
              <a:endParaRPr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endParaRPr>
            </a:p>
          </p:txBody>
        </p:sp>
      </p:grpSp>
      <p:sp>
        <p:nvSpPr>
          <p:cNvPr id="1174" name="Google Shape;1174;p39"/>
          <p:cNvSpPr txBox="1"/>
          <p:nvPr/>
        </p:nvSpPr>
        <p:spPr>
          <a:xfrm>
            <a:off x="3084150" y="1178275"/>
            <a:ext cx="29757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SOLUTIONS</a:t>
            </a:r>
            <a:endParaRPr sz="2400" b="1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cxnSp>
        <p:nvCxnSpPr>
          <p:cNvPr id="1175" name="Google Shape;1175;p39"/>
          <p:cNvCxnSpPr>
            <a:stCxn id="1167" idx="3"/>
            <a:endCxn id="1166" idx="1"/>
          </p:cNvCxnSpPr>
          <p:nvPr/>
        </p:nvCxnSpPr>
        <p:spPr>
          <a:xfrm>
            <a:off x="4398271" y="2028925"/>
            <a:ext cx="9726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176" name="Google Shape;1176;p39"/>
          <p:cNvCxnSpPr>
            <a:stCxn id="1169" idx="3"/>
            <a:endCxn id="1170" idx="1"/>
          </p:cNvCxnSpPr>
          <p:nvPr/>
        </p:nvCxnSpPr>
        <p:spPr>
          <a:xfrm>
            <a:off x="3777871" y="2954800"/>
            <a:ext cx="9726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177" name="Google Shape;1177;p39"/>
          <p:cNvCxnSpPr>
            <a:stCxn id="1172" idx="1"/>
            <a:endCxn id="1173" idx="3"/>
          </p:cNvCxnSpPr>
          <p:nvPr/>
        </p:nvCxnSpPr>
        <p:spPr>
          <a:xfrm rot="10800000">
            <a:off x="4398292" y="3880675"/>
            <a:ext cx="9726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grpSp>
        <p:nvGrpSpPr>
          <p:cNvPr id="1178" name="Google Shape;1178;p39"/>
          <p:cNvGrpSpPr/>
          <p:nvPr/>
        </p:nvGrpSpPr>
        <p:grpSpPr>
          <a:xfrm>
            <a:off x="7199707" y="1862489"/>
            <a:ext cx="301861" cy="332871"/>
            <a:chOff x="1396957" y="4287365"/>
            <a:chExt cx="301861" cy="332871"/>
          </a:xfrm>
        </p:grpSpPr>
        <p:sp>
          <p:nvSpPr>
            <p:cNvPr id="1179" name="Google Shape;1179;p39"/>
            <p:cNvSpPr/>
            <p:nvPr/>
          </p:nvSpPr>
          <p:spPr>
            <a:xfrm>
              <a:off x="1396957" y="4287365"/>
              <a:ext cx="301861" cy="332871"/>
            </a:xfrm>
            <a:custGeom>
              <a:avLst/>
              <a:gdLst/>
              <a:ahLst/>
              <a:cxnLst/>
              <a:rect l="l" t="t" r="r" b="b"/>
              <a:pathLst>
                <a:path w="9491" h="10466" extrusionOk="0">
                  <a:moveTo>
                    <a:pt x="751" y="2417"/>
                  </a:moveTo>
                  <a:lnTo>
                    <a:pt x="930" y="2619"/>
                  </a:lnTo>
                  <a:lnTo>
                    <a:pt x="513" y="2989"/>
                  </a:lnTo>
                  <a:lnTo>
                    <a:pt x="334" y="2786"/>
                  </a:lnTo>
                  <a:lnTo>
                    <a:pt x="751" y="2417"/>
                  </a:lnTo>
                  <a:close/>
                  <a:moveTo>
                    <a:pt x="1132" y="2834"/>
                  </a:moveTo>
                  <a:lnTo>
                    <a:pt x="3394" y="5346"/>
                  </a:lnTo>
                  <a:lnTo>
                    <a:pt x="3299" y="5429"/>
                  </a:lnTo>
                  <a:lnTo>
                    <a:pt x="1037" y="2917"/>
                  </a:lnTo>
                  <a:lnTo>
                    <a:pt x="1132" y="2834"/>
                  </a:lnTo>
                  <a:close/>
                  <a:moveTo>
                    <a:pt x="811" y="3131"/>
                  </a:moveTo>
                  <a:lnTo>
                    <a:pt x="3073" y="5644"/>
                  </a:lnTo>
                  <a:lnTo>
                    <a:pt x="2989" y="5727"/>
                  </a:lnTo>
                  <a:lnTo>
                    <a:pt x="727" y="3215"/>
                  </a:lnTo>
                  <a:lnTo>
                    <a:pt x="811" y="3131"/>
                  </a:lnTo>
                  <a:close/>
                  <a:moveTo>
                    <a:pt x="3478" y="5691"/>
                  </a:moveTo>
                  <a:lnTo>
                    <a:pt x="3597" y="5989"/>
                  </a:lnTo>
                  <a:lnTo>
                    <a:pt x="3299" y="5846"/>
                  </a:lnTo>
                  <a:lnTo>
                    <a:pt x="3478" y="5691"/>
                  </a:lnTo>
                  <a:close/>
                  <a:moveTo>
                    <a:pt x="3216" y="0"/>
                  </a:moveTo>
                  <a:cubicBezTo>
                    <a:pt x="3013" y="0"/>
                    <a:pt x="2858" y="167"/>
                    <a:pt x="2858" y="357"/>
                  </a:cubicBezTo>
                  <a:lnTo>
                    <a:pt x="2858" y="4286"/>
                  </a:lnTo>
                  <a:lnTo>
                    <a:pt x="977" y="2203"/>
                  </a:lnTo>
                  <a:cubicBezTo>
                    <a:pt x="918" y="2143"/>
                    <a:pt x="846" y="2119"/>
                    <a:pt x="775" y="2096"/>
                  </a:cubicBezTo>
                  <a:cubicBezTo>
                    <a:pt x="691" y="2096"/>
                    <a:pt x="608" y="2131"/>
                    <a:pt x="549" y="2167"/>
                  </a:cubicBezTo>
                  <a:lnTo>
                    <a:pt x="132" y="2548"/>
                  </a:lnTo>
                  <a:cubicBezTo>
                    <a:pt x="13" y="2667"/>
                    <a:pt x="1" y="2858"/>
                    <a:pt x="96" y="2977"/>
                  </a:cubicBezTo>
                  <a:lnTo>
                    <a:pt x="2751" y="5917"/>
                  </a:lnTo>
                  <a:cubicBezTo>
                    <a:pt x="2775" y="5953"/>
                    <a:pt x="2811" y="5977"/>
                    <a:pt x="2858" y="6001"/>
                  </a:cubicBezTo>
                  <a:lnTo>
                    <a:pt x="2858" y="8358"/>
                  </a:lnTo>
                  <a:lnTo>
                    <a:pt x="2263" y="8358"/>
                  </a:lnTo>
                  <a:cubicBezTo>
                    <a:pt x="2168" y="8358"/>
                    <a:pt x="2108" y="8442"/>
                    <a:pt x="2108" y="8513"/>
                  </a:cubicBezTo>
                  <a:cubicBezTo>
                    <a:pt x="2108" y="8596"/>
                    <a:pt x="2180" y="8656"/>
                    <a:pt x="2263" y="8656"/>
                  </a:cubicBezTo>
                  <a:lnTo>
                    <a:pt x="6502" y="8656"/>
                  </a:lnTo>
                  <a:cubicBezTo>
                    <a:pt x="6526" y="8656"/>
                    <a:pt x="6549" y="8692"/>
                    <a:pt x="6549" y="8704"/>
                  </a:cubicBezTo>
                  <a:lnTo>
                    <a:pt x="6549" y="9013"/>
                  </a:lnTo>
                  <a:cubicBezTo>
                    <a:pt x="6549" y="9477"/>
                    <a:pt x="6752" y="9882"/>
                    <a:pt x="7097" y="10144"/>
                  </a:cubicBezTo>
                  <a:lnTo>
                    <a:pt x="1644" y="10144"/>
                  </a:lnTo>
                  <a:cubicBezTo>
                    <a:pt x="1025" y="10144"/>
                    <a:pt x="513" y="9644"/>
                    <a:pt x="513" y="9013"/>
                  </a:cubicBezTo>
                  <a:lnTo>
                    <a:pt x="513" y="8704"/>
                  </a:lnTo>
                  <a:cubicBezTo>
                    <a:pt x="513" y="8680"/>
                    <a:pt x="549" y="8656"/>
                    <a:pt x="561" y="8656"/>
                  </a:cubicBezTo>
                  <a:lnTo>
                    <a:pt x="1573" y="8656"/>
                  </a:lnTo>
                  <a:cubicBezTo>
                    <a:pt x="1668" y="8656"/>
                    <a:pt x="1727" y="8584"/>
                    <a:pt x="1727" y="8513"/>
                  </a:cubicBezTo>
                  <a:cubicBezTo>
                    <a:pt x="1727" y="8418"/>
                    <a:pt x="1644" y="8358"/>
                    <a:pt x="1573" y="8358"/>
                  </a:cubicBezTo>
                  <a:lnTo>
                    <a:pt x="561" y="8358"/>
                  </a:lnTo>
                  <a:cubicBezTo>
                    <a:pt x="370" y="8358"/>
                    <a:pt x="203" y="8525"/>
                    <a:pt x="203" y="8715"/>
                  </a:cubicBezTo>
                  <a:lnTo>
                    <a:pt x="203" y="9037"/>
                  </a:lnTo>
                  <a:cubicBezTo>
                    <a:pt x="203" y="9823"/>
                    <a:pt x="846" y="10466"/>
                    <a:pt x="1632" y="10466"/>
                  </a:cubicBezTo>
                  <a:lnTo>
                    <a:pt x="8050" y="10466"/>
                  </a:lnTo>
                  <a:cubicBezTo>
                    <a:pt x="8835" y="10466"/>
                    <a:pt x="9478" y="9823"/>
                    <a:pt x="9478" y="9037"/>
                  </a:cubicBezTo>
                  <a:lnTo>
                    <a:pt x="9478" y="4846"/>
                  </a:lnTo>
                  <a:cubicBezTo>
                    <a:pt x="9478" y="4763"/>
                    <a:pt x="9407" y="4703"/>
                    <a:pt x="9324" y="4703"/>
                  </a:cubicBezTo>
                  <a:cubicBezTo>
                    <a:pt x="9240" y="4703"/>
                    <a:pt x="9181" y="4774"/>
                    <a:pt x="9181" y="4846"/>
                  </a:cubicBezTo>
                  <a:lnTo>
                    <a:pt x="9181" y="9037"/>
                  </a:lnTo>
                  <a:cubicBezTo>
                    <a:pt x="9181" y="9656"/>
                    <a:pt x="8669" y="10168"/>
                    <a:pt x="8050" y="10168"/>
                  </a:cubicBezTo>
                  <a:lnTo>
                    <a:pt x="7978" y="10168"/>
                  </a:lnTo>
                  <a:cubicBezTo>
                    <a:pt x="7347" y="10168"/>
                    <a:pt x="6847" y="9656"/>
                    <a:pt x="6847" y="9037"/>
                  </a:cubicBezTo>
                  <a:lnTo>
                    <a:pt x="6847" y="8715"/>
                  </a:lnTo>
                  <a:cubicBezTo>
                    <a:pt x="6847" y="8525"/>
                    <a:pt x="6680" y="8358"/>
                    <a:pt x="6490" y="8358"/>
                  </a:cubicBezTo>
                  <a:lnTo>
                    <a:pt x="3156" y="8358"/>
                  </a:lnTo>
                  <a:lnTo>
                    <a:pt x="3156" y="6096"/>
                  </a:lnTo>
                  <a:lnTo>
                    <a:pt x="3585" y="6322"/>
                  </a:lnTo>
                  <a:cubicBezTo>
                    <a:pt x="3609" y="6334"/>
                    <a:pt x="3656" y="6358"/>
                    <a:pt x="3692" y="6358"/>
                  </a:cubicBezTo>
                  <a:cubicBezTo>
                    <a:pt x="3751" y="6358"/>
                    <a:pt x="3811" y="6334"/>
                    <a:pt x="3847" y="6298"/>
                  </a:cubicBezTo>
                  <a:cubicBezTo>
                    <a:pt x="3930" y="6215"/>
                    <a:pt x="3954" y="6120"/>
                    <a:pt x="3906" y="6025"/>
                  </a:cubicBezTo>
                  <a:lnTo>
                    <a:pt x="3668" y="5394"/>
                  </a:lnTo>
                  <a:lnTo>
                    <a:pt x="3668" y="5358"/>
                  </a:lnTo>
                  <a:cubicBezTo>
                    <a:pt x="3668" y="5286"/>
                    <a:pt x="3644" y="5191"/>
                    <a:pt x="3597" y="5132"/>
                  </a:cubicBezTo>
                  <a:lnTo>
                    <a:pt x="3132" y="4608"/>
                  </a:lnTo>
                  <a:lnTo>
                    <a:pt x="3132" y="345"/>
                  </a:lnTo>
                  <a:cubicBezTo>
                    <a:pt x="3132" y="310"/>
                    <a:pt x="3168" y="298"/>
                    <a:pt x="3180" y="298"/>
                  </a:cubicBezTo>
                  <a:lnTo>
                    <a:pt x="9109" y="298"/>
                  </a:lnTo>
                  <a:cubicBezTo>
                    <a:pt x="9133" y="298"/>
                    <a:pt x="9145" y="333"/>
                    <a:pt x="9145" y="345"/>
                  </a:cubicBezTo>
                  <a:lnTo>
                    <a:pt x="9145" y="2346"/>
                  </a:lnTo>
                  <a:cubicBezTo>
                    <a:pt x="9145" y="2441"/>
                    <a:pt x="9228" y="2500"/>
                    <a:pt x="9300" y="2500"/>
                  </a:cubicBezTo>
                  <a:cubicBezTo>
                    <a:pt x="9383" y="2500"/>
                    <a:pt x="9443" y="2429"/>
                    <a:pt x="9443" y="2346"/>
                  </a:cubicBezTo>
                  <a:lnTo>
                    <a:pt x="9443" y="345"/>
                  </a:lnTo>
                  <a:cubicBezTo>
                    <a:pt x="9490" y="167"/>
                    <a:pt x="9324" y="0"/>
                    <a:pt x="91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39"/>
            <p:cNvSpPr/>
            <p:nvPr/>
          </p:nvSpPr>
          <p:spPr>
            <a:xfrm>
              <a:off x="1689309" y="4378614"/>
              <a:ext cx="9510" cy="46976"/>
            </a:xfrm>
            <a:custGeom>
              <a:avLst/>
              <a:gdLst/>
              <a:ahLst/>
              <a:cxnLst/>
              <a:rect l="l" t="t" r="r" b="b"/>
              <a:pathLst>
                <a:path w="299" h="1477" extrusionOk="0">
                  <a:moveTo>
                    <a:pt x="155" y="0"/>
                  </a:moveTo>
                  <a:cubicBezTo>
                    <a:pt x="60" y="0"/>
                    <a:pt x="1" y="84"/>
                    <a:pt x="1" y="155"/>
                  </a:cubicBezTo>
                  <a:lnTo>
                    <a:pt x="1" y="1334"/>
                  </a:lnTo>
                  <a:cubicBezTo>
                    <a:pt x="1" y="1417"/>
                    <a:pt x="72" y="1477"/>
                    <a:pt x="155" y="1477"/>
                  </a:cubicBezTo>
                  <a:cubicBezTo>
                    <a:pt x="239" y="1477"/>
                    <a:pt x="298" y="1405"/>
                    <a:pt x="298" y="1334"/>
                  </a:cubicBezTo>
                  <a:lnTo>
                    <a:pt x="298" y="155"/>
                  </a:lnTo>
                  <a:cubicBezTo>
                    <a:pt x="298" y="84"/>
                    <a:pt x="239" y="0"/>
                    <a:pt x="1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39"/>
            <p:cNvSpPr/>
            <p:nvPr/>
          </p:nvSpPr>
          <p:spPr>
            <a:xfrm>
              <a:off x="1520424" y="4385420"/>
              <a:ext cx="33363" cy="32982"/>
            </a:xfrm>
            <a:custGeom>
              <a:avLst/>
              <a:gdLst/>
              <a:ahLst/>
              <a:cxnLst/>
              <a:rect l="l" t="t" r="r" b="b"/>
              <a:pathLst>
                <a:path w="1049" h="1037" extrusionOk="0">
                  <a:moveTo>
                    <a:pt x="524" y="298"/>
                  </a:moveTo>
                  <a:cubicBezTo>
                    <a:pt x="643" y="298"/>
                    <a:pt x="739" y="406"/>
                    <a:pt x="739" y="525"/>
                  </a:cubicBezTo>
                  <a:cubicBezTo>
                    <a:pt x="739" y="644"/>
                    <a:pt x="643" y="739"/>
                    <a:pt x="524" y="739"/>
                  </a:cubicBezTo>
                  <a:cubicBezTo>
                    <a:pt x="405" y="739"/>
                    <a:pt x="298" y="644"/>
                    <a:pt x="298" y="525"/>
                  </a:cubicBezTo>
                  <a:cubicBezTo>
                    <a:pt x="298" y="406"/>
                    <a:pt x="405" y="298"/>
                    <a:pt x="524" y="298"/>
                  </a:cubicBezTo>
                  <a:close/>
                  <a:moveTo>
                    <a:pt x="524" y="1"/>
                  </a:moveTo>
                  <a:cubicBezTo>
                    <a:pt x="238" y="1"/>
                    <a:pt x="0" y="239"/>
                    <a:pt x="0" y="525"/>
                  </a:cubicBezTo>
                  <a:cubicBezTo>
                    <a:pt x="0" y="798"/>
                    <a:pt x="238" y="1037"/>
                    <a:pt x="524" y="1037"/>
                  </a:cubicBezTo>
                  <a:cubicBezTo>
                    <a:pt x="798" y="1037"/>
                    <a:pt x="1036" y="798"/>
                    <a:pt x="1036" y="525"/>
                  </a:cubicBezTo>
                  <a:cubicBezTo>
                    <a:pt x="1048" y="239"/>
                    <a:pt x="822" y="1"/>
                    <a:pt x="5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39"/>
            <p:cNvSpPr/>
            <p:nvPr/>
          </p:nvSpPr>
          <p:spPr>
            <a:xfrm>
              <a:off x="1563202" y="4398683"/>
              <a:ext cx="34508" cy="9510"/>
            </a:xfrm>
            <a:custGeom>
              <a:avLst/>
              <a:gdLst/>
              <a:ahLst/>
              <a:cxnLst/>
              <a:rect l="l" t="t" r="r" b="b"/>
              <a:pathLst>
                <a:path w="1085" h="299" extrusionOk="0">
                  <a:moveTo>
                    <a:pt x="167" y="0"/>
                  </a:moveTo>
                  <a:cubicBezTo>
                    <a:pt x="84" y="0"/>
                    <a:pt x="25" y="72"/>
                    <a:pt x="25" y="143"/>
                  </a:cubicBezTo>
                  <a:cubicBezTo>
                    <a:pt x="1" y="227"/>
                    <a:pt x="84" y="298"/>
                    <a:pt x="167" y="298"/>
                  </a:cubicBezTo>
                  <a:lnTo>
                    <a:pt x="929" y="298"/>
                  </a:lnTo>
                  <a:cubicBezTo>
                    <a:pt x="1025" y="298"/>
                    <a:pt x="1084" y="227"/>
                    <a:pt x="1084" y="143"/>
                  </a:cubicBezTo>
                  <a:cubicBezTo>
                    <a:pt x="1084" y="60"/>
                    <a:pt x="1001" y="0"/>
                    <a:pt x="9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39"/>
            <p:cNvSpPr/>
            <p:nvPr/>
          </p:nvSpPr>
          <p:spPr>
            <a:xfrm>
              <a:off x="1563965" y="4410037"/>
              <a:ext cx="92807" cy="9510"/>
            </a:xfrm>
            <a:custGeom>
              <a:avLst/>
              <a:gdLst/>
              <a:ahLst/>
              <a:cxnLst/>
              <a:rect l="l" t="t" r="r" b="b"/>
              <a:pathLst>
                <a:path w="2918" h="299" extrusionOk="0">
                  <a:moveTo>
                    <a:pt x="143" y="1"/>
                  </a:moveTo>
                  <a:cubicBezTo>
                    <a:pt x="60" y="1"/>
                    <a:pt x="1" y="72"/>
                    <a:pt x="1" y="144"/>
                  </a:cubicBezTo>
                  <a:cubicBezTo>
                    <a:pt x="1" y="239"/>
                    <a:pt x="72" y="298"/>
                    <a:pt x="143" y="298"/>
                  </a:cubicBezTo>
                  <a:lnTo>
                    <a:pt x="2763" y="298"/>
                  </a:lnTo>
                  <a:cubicBezTo>
                    <a:pt x="2858" y="298"/>
                    <a:pt x="2918" y="227"/>
                    <a:pt x="2918" y="144"/>
                  </a:cubicBezTo>
                  <a:cubicBezTo>
                    <a:pt x="2918" y="72"/>
                    <a:pt x="2858" y="1"/>
                    <a:pt x="27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39"/>
            <p:cNvSpPr/>
            <p:nvPr/>
          </p:nvSpPr>
          <p:spPr>
            <a:xfrm>
              <a:off x="1563202" y="4385039"/>
              <a:ext cx="10273" cy="9510"/>
            </a:xfrm>
            <a:custGeom>
              <a:avLst/>
              <a:gdLst/>
              <a:ahLst/>
              <a:cxnLst/>
              <a:rect l="l" t="t" r="r" b="b"/>
              <a:pathLst>
                <a:path w="323" h="299" extrusionOk="0">
                  <a:moveTo>
                    <a:pt x="167" y="1"/>
                  </a:moveTo>
                  <a:cubicBezTo>
                    <a:pt x="84" y="1"/>
                    <a:pt x="25" y="72"/>
                    <a:pt x="25" y="144"/>
                  </a:cubicBezTo>
                  <a:cubicBezTo>
                    <a:pt x="1" y="215"/>
                    <a:pt x="84" y="299"/>
                    <a:pt x="167" y="299"/>
                  </a:cubicBezTo>
                  <a:cubicBezTo>
                    <a:pt x="263" y="299"/>
                    <a:pt x="322" y="215"/>
                    <a:pt x="322" y="144"/>
                  </a:cubicBezTo>
                  <a:cubicBezTo>
                    <a:pt x="322" y="60"/>
                    <a:pt x="251" y="1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39"/>
            <p:cNvSpPr/>
            <p:nvPr/>
          </p:nvSpPr>
          <p:spPr>
            <a:xfrm>
              <a:off x="1520424" y="4436944"/>
              <a:ext cx="33363" cy="33332"/>
            </a:xfrm>
            <a:custGeom>
              <a:avLst/>
              <a:gdLst/>
              <a:ahLst/>
              <a:cxnLst/>
              <a:rect l="l" t="t" r="r" b="b"/>
              <a:pathLst>
                <a:path w="1049" h="1048" extrusionOk="0">
                  <a:moveTo>
                    <a:pt x="524" y="298"/>
                  </a:moveTo>
                  <a:cubicBezTo>
                    <a:pt x="643" y="298"/>
                    <a:pt x="739" y="405"/>
                    <a:pt x="739" y="524"/>
                  </a:cubicBezTo>
                  <a:cubicBezTo>
                    <a:pt x="739" y="655"/>
                    <a:pt x="643" y="750"/>
                    <a:pt x="524" y="750"/>
                  </a:cubicBezTo>
                  <a:cubicBezTo>
                    <a:pt x="405" y="750"/>
                    <a:pt x="298" y="643"/>
                    <a:pt x="298" y="524"/>
                  </a:cubicBezTo>
                  <a:cubicBezTo>
                    <a:pt x="298" y="405"/>
                    <a:pt x="405" y="298"/>
                    <a:pt x="524" y="298"/>
                  </a:cubicBezTo>
                  <a:close/>
                  <a:moveTo>
                    <a:pt x="524" y="0"/>
                  </a:moveTo>
                  <a:cubicBezTo>
                    <a:pt x="238" y="0"/>
                    <a:pt x="0" y="238"/>
                    <a:pt x="0" y="524"/>
                  </a:cubicBezTo>
                  <a:cubicBezTo>
                    <a:pt x="0" y="810"/>
                    <a:pt x="238" y="1048"/>
                    <a:pt x="524" y="1048"/>
                  </a:cubicBezTo>
                  <a:cubicBezTo>
                    <a:pt x="798" y="1048"/>
                    <a:pt x="1036" y="810"/>
                    <a:pt x="1036" y="524"/>
                  </a:cubicBezTo>
                  <a:cubicBezTo>
                    <a:pt x="1048" y="238"/>
                    <a:pt x="822" y="0"/>
                    <a:pt x="5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39"/>
            <p:cNvSpPr/>
            <p:nvPr/>
          </p:nvSpPr>
          <p:spPr>
            <a:xfrm>
              <a:off x="1563202" y="4450175"/>
              <a:ext cx="34508" cy="9510"/>
            </a:xfrm>
            <a:custGeom>
              <a:avLst/>
              <a:gdLst/>
              <a:ahLst/>
              <a:cxnLst/>
              <a:rect l="l" t="t" r="r" b="b"/>
              <a:pathLst>
                <a:path w="1085" h="299" extrusionOk="0">
                  <a:moveTo>
                    <a:pt x="167" y="1"/>
                  </a:moveTo>
                  <a:cubicBezTo>
                    <a:pt x="84" y="1"/>
                    <a:pt x="25" y="72"/>
                    <a:pt x="25" y="156"/>
                  </a:cubicBezTo>
                  <a:cubicBezTo>
                    <a:pt x="1" y="239"/>
                    <a:pt x="84" y="298"/>
                    <a:pt x="167" y="298"/>
                  </a:cubicBezTo>
                  <a:lnTo>
                    <a:pt x="929" y="298"/>
                  </a:lnTo>
                  <a:cubicBezTo>
                    <a:pt x="1025" y="298"/>
                    <a:pt x="1084" y="227"/>
                    <a:pt x="1084" y="156"/>
                  </a:cubicBezTo>
                  <a:cubicBezTo>
                    <a:pt x="1084" y="60"/>
                    <a:pt x="1001" y="1"/>
                    <a:pt x="9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39"/>
            <p:cNvSpPr/>
            <p:nvPr/>
          </p:nvSpPr>
          <p:spPr>
            <a:xfrm>
              <a:off x="1563965" y="4461530"/>
              <a:ext cx="92807" cy="9510"/>
            </a:xfrm>
            <a:custGeom>
              <a:avLst/>
              <a:gdLst/>
              <a:ahLst/>
              <a:cxnLst/>
              <a:rect l="l" t="t" r="r" b="b"/>
              <a:pathLst>
                <a:path w="2918" h="299" extrusionOk="0">
                  <a:moveTo>
                    <a:pt x="143" y="1"/>
                  </a:moveTo>
                  <a:cubicBezTo>
                    <a:pt x="60" y="1"/>
                    <a:pt x="1" y="72"/>
                    <a:pt x="1" y="156"/>
                  </a:cubicBezTo>
                  <a:cubicBezTo>
                    <a:pt x="1" y="239"/>
                    <a:pt x="72" y="299"/>
                    <a:pt x="143" y="299"/>
                  </a:cubicBezTo>
                  <a:lnTo>
                    <a:pt x="2763" y="299"/>
                  </a:lnTo>
                  <a:cubicBezTo>
                    <a:pt x="2858" y="299"/>
                    <a:pt x="2918" y="227"/>
                    <a:pt x="2918" y="156"/>
                  </a:cubicBezTo>
                  <a:cubicBezTo>
                    <a:pt x="2918" y="72"/>
                    <a:pt x="2858" y="1"/>
                    <a:pt x="27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39"/>
            <p:cNvSpPr/>
            <p:nvPr/>
          </p:nvSpPr>
          <p:spPr>
            <a:xfrm>
              <a:off x="1563202" y="4436563"/>
              <a:ext cx="10273" cy="9478"/>
            </a:xfrm>
            <a:custGeom>
              <a:avLst/>
              <a:gdLst/>
              <a:ahLst/>
              <a:cxnLst/>
              <a:rect l="l" t="t" r="r" b="b"/>
              <a:pathLst>
                <a:path w="323" h="298" extrusionOk="0">
                  <a:moveTo>
                    <a:pt x="167" y="0"/>
                  </a:moveTo>
                  <a:cubicBezTo>
                    <a:pt x="84" y="0"/>
                    <a:pt x="25" y="72"/>
                    <a:pt x="25" y="143"/>
                  </a:cubicBezTo>
                  <a:cubicBezTo>
                    <a:pt x="1" y="226"/>
                    <a:pt x="84" y="298"/>
                    <a:pt x="167" y="298"/>
                  </a:cubicBezTo>
                  <a:cubicBezTo>
                    <a:pt x="263" y="298"/>
                    <a:pt x="322" y="226"/>
                    <a:pt x="322" y="143"/>
                  </a:cubicBezTo>
                  <a:cubicBezTo>
                    <a:pt x="322" y="60"/>
                    <a:pt x="251" y="0"/>
                    <a:pt x="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39"/>
            <p:cNvSpPr/>
            <p:nvPr/>
          </p:nvSpPr>
          <p:spPr>
            <a:xfrm>
              <a:off x="1520424" y="4488437"/>
              <a:ext cx="33363" cy="33332"/>
            </a:xfrm>
            <a:custGeom>
              <a:avLst/>
              <a:gdLst/>
              <a:ahLst/>
              <a:cxnLst/>
              <a:rect l="l" t="t" r="r" b="b"/>
              <a:pathLst>
                <a:path w="1049" h="1048" extrusionOk="0">
                  <a:moveTo>
                    <a:pt x="524" y="298"/>
                  </a:moveTo>
                  <a:cubicBezTo>
                    <a:pt x="643" y="298"/>
                    <a:pt x="739" y="405"/>
                    <a:pt x="739" y="524"/>
                  </a:cubicBezTo>
                  <a:cubicBezTo>
                    <a:pt x="739" y="643"/>
                    <a:pt x="643" y="750"/>
                    <a:pt x="524" y="750"/>
                  </a:cubicBezTo>
                  <a:cubicBezTo>
                    <a:pt x="405" y="750"/>
                    <a:pt x="298" y="643"/>
                    <a:pt x="298" y="524"/>
                  </a:cubicBezTo>
                  <a:cubicBezTo>
                    <a:pt x="298" y="405"/>
                    <a:pt x="405" y="298"/>
                    <a:pt x="524" y="298"/>
                  </a:cubicBezTo>
                  <a:close/>
                  <a:moveTo>
                    <a:pt x="524" y="0"/>
                  </a:moveTo>
                  <a:cubicBezTo>
                    <a:pt x="238" y="0"/>
                    <a:pt x="0" y="238"/>
                    <a:pt x="0" y="524"/>
                  </a:cubicBezTo>
                  <a:cubicBezTo>
                    <a:pt x="0" y="810"/>
                    <a:pt x="238" y="1048"/>
                    <a:pt x="524" y="1048"/>
                  </a:cubicBezTo>
                  <a:cubicBezTo>
                    <a:pt x="798" y="1048"/>
                    <a:pt x="1036" y="810"/>
                    <a:pt x="1036" y="524"/>
                  </a:cubicBezTo>
                  <a:cubicBezTo>
                    <a:pt x="1048" y="238"/>
                    <a:pt x="822" y="0"/>
                    <a:pt x="5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39"/>
            <p:cNvSpPr/>
            <p:nvPr/>
          </p:nvSpPr>
          <p:spPr>
            <a:xfrm>
              <a:off x="1563202" y="4501667"/>
              <a:ext cx="34508" cy="9510"/>
            </a:xfrm>
            <a:custGeom>
              <a:avLst/>
              <a:gdLst/>
              <a:ahLst/>
              <a:cxnLst/>
              <a:rect l="l" t="t" r="r" b="b"/>
              <a:pathLst>
                <a:path w="1085" h="299" extrusionOk="0">
                  <a:moveTo>
                    <a:pt x="167" y="1"/>
                  </a:moveTo>
                  <a:cubicBezTo>
                    <a:pt x="84" y="1"/>
                    <a:pt x="25" y="84"/>
                    <a:pt x="25" y="156"/>
                  </a:cubicBezTo>
                  <a:cubicBezTo>
                    <a:pt x="1" y="239"/>
                    <a:pt x="84" y="299"/>
                    <a:pt x="167" y="299"/>
                  </a:cubicBezTo>
                  <a:lnTo>
                    <a:pt x="929" y="299"/>
                  </a:lnTo>
                  <a:cubicBezTo>
                    <a:pt x="1025" y="299"/>
                    <a:pt x="1084" y="227"/>
                    <a:pt x="1084" y="156"/>
                  </a:cubicBezTo>
                  <a:cubicBezTo>
                    <a:pt x="1084" y="61"/>
                    <a:pt x="1001" y="1"/>
                    <a:pt x="9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39"/>
            <p:cNvSpPr/>
            <p:nvPr/>
          </p:nvSpPr>
          <p:spPr>
            <a:xfrm>
              <a:off x="1563202" y="4513785"/>
              <a:ext cx="93570" cy="9510"/>
            </a:xfrm>
            <a:custGeom>
              <a:avLst/>
              <a:gdLst/>
              <a:ahLst/>
              <a:cxnLst/>
              <a:rect l="l" t="t" r="r" b="b"/>
              <a:pathLst>
                <a:path w="2942" h="299" extrusionOk="0">
                  <a:moveTo>
                    <a:pt x="167" y="1"/>
                  </a:moveTo>
                  <a:cubicBezTo>
                    <a:pt x="84" y="1"/>
                    <a:pt x="25" y="72"/>
                    <a:pt x="25" y="144"/>
                  </a:cubicBezTo>
                  <a:cubicBezTo>
                    <a:pt x="1" y="215"/>
                    <a:pt x="84" y="299"/>
                    <a:pt x="167" y="299"/>
                  </a:cubicBezTo>
                  <a:lnTo>
                    <a:pt x="2787" y="299"/>
                  </a:lnTo>
                  <a:cubicBezTo>
                    <a:pt x="2882" y="299"/>
                    <a:pt x="2942" y="215"/>
                    <a:pt x="2942" y="144"/>
                  </a:cubicBezTo>
                  <a:cubicBezTo>
                    <a:pt x="2942" y="61"/>
                    <a:pt x="2870" y="1"/>
                    <a:pt x="27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39"/>
            <p:cNvSpPr/>
            <p:nvPr/>
          </p:nvSpPr>
          <p:spPr>
            <a:xfrm>
              <a:off x="1563202" y="4488055"/>
              <a:ext cx="10273" cy="9478"/>
            </a:xfrm>
            <a:custGeom>
              <a:avLst/>
              <a:gdLst/>
              <a:ahLst/>
              <a:cxnLst/>
              <a:rect l="l" t="t" r="r" b="b"/>
              <a:pathLst>
                <a:path w="323" h="298" extrusionOk="0">
                  <a:moveTo>
                    <a:pt x="167" y="0"/>
                  </a:moveTo>
                  <a:cubicBezTo>
                    <a:pt x="84" y="0"/>
                    <a:pt x="25" y="72"/>
                    <a:pt x="25" y="155"/>
                  </a:cubicBezTo>
                  <a:cubicBezTo>
                    <a:pt x="1" y="227"/>
                    <a:pt x="84" y="298"/>
                    <a:pt x="167" y="298"/>
                  </a:cubicBezTo>
                  <a:cubicBezTo>
                    <a:pt x="263" y="298"/>
                    <a:pt x="322" y="227"/>
                    <a:pt x="322" y="155"/>
                  </a:cubicBezTo>
                  <a:cubicBezTo>
                    <a:pt x="322" y="60"/>
                    <a:pt x="251" y="0"/>
                    <a:pt x="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39"/>
            <p:cNvSpPr/>
            <p:nvPr/>
          </p:nvSpPr>
          <p:spPr>
            <a:xfrm>
              <a:off x="1522682" y="4318025"/>
              <a:ext cx="141659" cy="37912"/>
            </a:xfrm>
            <a:custGeom>
              <a:avLst/>
              <a:gdLst/>
              <a:ahLst/>
              <a:cxnLst/>
              <a:rect l="l" t="t" r="r" b="b"/>
              <a:pathLst>
                <a:path w="4454" h="1192" extrusionOk="0">
                  <a:moveTo>
                    <a:pt x="4144" y="322"/>
                  </a:moveTo>
                  <a:lnTo>
                    <a:pt x="4144" y="893"/>
                  </a:lnTo>
                  <a:lnTo>
                    <a:pt x="298" y="893"/>
                  </a:lnTo>
                  <a:lnTo>
                    <a:pt x="298" y="322"/>
                  </a:lnTo>
                  <a:close/>
                  <a:moveTo>
                    <a:pt x="156" y="0"/>
                  </a:moveTo>
                  <a:cubicBezTo>
                    <a:pt x="60" y="0"/>
                    <a:pt x="1" y="84"/>
                    <a:pt x="1" y="155"/>
                  </a:cubicBezTo>
                  <a:lnTo>
                    <a:pt x="1" y="1048"/>
                  </a:lnTo>
                  <a:cubicBezTo>
                    <a:pt x="1" y="1132"/>
                    <a:pt x="72" y="1191"/>
                    <a:pt x="156" y="1191"/>
                  </a:cubicBezTo>
                  <a:lnTo>
                    <a:pt x="4299" y="1191"/>
                  </a:lnTo>
                  <a:cubicBezTo>
                    <a:pt x="4382" y="1191"/>
                    <a:pt x="4454" y="1132"/>
                    <a:pt x="4454" y="1048"/>
                  </a:cubicBezTo>
                  <a:lnTo>
                    <a:pt x="4454" y="155"/>
                  </a:lnTo>
                  <a:cubicBezTo>
                    <a:pt x="4454" y="60"/>
                    <a:pt x="4382" y="0"/>
                    <a:pt x="42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94" name="Google Shape;1194;p39"/>
          <p:cNvGrpSpPr/>
          <p:nvPr/>
        </p:nvGrpSpPr>
        <p:grpSpPr>
          <a:xfrm>
            <a:off x="1566562" y="2779459"/>
            <a:ext cx="382519" cy="350682"/>
            <a:chOff x="2903337" y="4279032"/>
            <a:chExt cx="382519" cy="350682"/>
          </a:xfrm>
        </p:grpSpPr>
        <p:sp>
          <p:nvSpPr>
            <p:cNvPr id="1195" name="Google Shape;1195;p39"/>
            <p:cNvSpPr/>
            <p:nvPr/>
          </p:nvSpPr>
          <p:spPr>
            <a:xfrm>
              <a:off x="2966979" y="4320570"/>
              <a:ext cx="202248" cy="184183"/>
            </a:xfrm>
            <a:custGeom>
              <a:avLst/>
              <a:gdLst/>
              <a:ahLst/>
              <a:cxnLst/>
              <a:rect l="l" t="t" r="r" b="b"/>
              <a:pathLst>
                <a:path w="6359" h="5791" extrusionOk="0">
                  <a:moveTo>
                    <a:pt x="3179" y="361"/>
                  </a:moveTo>
                  <a:cubicBezTo>
                    <a:pt x="3834" y="361"/>
                    <a:pt x="4477" y="611"/>
                    <a:pt x="4989" y="1099"/>
                  </a:cubicBezTo>
                  <a:cubicBezTo>
                    <a:pt x="5965" y="2087"/>
                    <a:pt x="5965" y="3707"/>
                    <a:pt x="4965" y="4683"/>
                  </a:cubicBezTo>
                  <a:cubicBezTo>
                    <a:pt x="4465" y="5183"/>
                    <a:pt x="3813" y="5433"/>
                    <a:pt x="3164" y="5433"/>
                  </a:cubicBezTo>
                  <a:cubicBezTo>
                    <a:pt x="2515" y="5433"/>
                    <a:pt x="1870" y="5183"/>
                    <a:pt x="1381" y="4683"/>
                  </a:cubicBezTo>
                  <a:cubicBezTo>
                    <a:pt x="393" y="3695"/>
                    <a:pt x="381" y="2087"/>
                    <a:pt x="1381" y="1099"/>
                  </a:cubicBezTo>
                  <a:cubicBezTo>
                    <a:pt x="1870" y="611"/>
                    <a:pt x="2524" y="361"/>
                    <a:pt x="3179" y="361"/>
                  </a:cubicBezTo>
                  <a:close/>
                  <a:moveTo>
                    <a:pt x="3179" y="1"/>
                  </a:moveTo>
                  <a:cubicBezTo>
                    <a:pt x="2438" y="1"/>
                    <a:pt x="1697" y="284"/>
                    <a:pt x="1131" y="849"/>
                  </a:cubicBezTo>
                  <a:cubicBezTo>
                    <a:pt x="0" y="1980"/>
                    <a:pt x="0" y="3814"/>
                    <a:pt x="1131" y="4945"/>
                  </a:cubicBezTo>
                  <a:cubicBezTo>
                    <a:pt x="1691" y="5504"/>
                    <a:pt x="2441" y="5790"/>
                    <a:pt x="3167" y="5790"/>
                  </a:cubicBezTo>
                  <a:cubicBezTo>
                    <a:pt x="3917" y="5790"/>
                    <a:pt x="4644" y="5504"/>
                    <a:pt x="5203" y="4945"/>
                  </a:cubicBezTo>
                  <a:cubicBezTo>
                    <a:pt x="6358" y="3814"/>
                    <a:pt x="6358" y="1980"/>
                    <a:pt x="5227" y="849"/>
                  </a:cubicBezTo>
                  <a:cubicBezTo>
                    <a:pt x="4662" y="284"/>
                    <a:pt x="3920" y="1"/>
                    <a:pt x="3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39"/>
            <p:cNvSpPr/>
            <p:nvPr/>
          </p:nvSpPr>
          <p:spPr>
            <a:xfrm>
              <a:off x="2903337" y="4279032"/>
              <a:ext cx="382519" cy="350682"/>
            </a:xfrm>
            <a:custGeom>
              <a:avLst/>
              <a:gdLst/>
              <a:ahLst/>
              <a:cxnLst/>
              <a:rect l="l" t="t" r="r" b="b"/>
              <a:pathLst>
                <a:path w="12027" h="11026" extrusionOk="0">
                  <a:moveTo>
                    <a:pt x="5168" y="1072"/>
                  </a:moveTo>
                  <a:cubicBezTo>
                    <a:pt x="5966" y="1072"/>
                    <a:pt x="6776" y="1381"/>
                    <a:pt x="7383" y="1988"/>
                  </a:cubicBezTo>
                  <a:cubicBezTo>
                    <a:pt x="8609" y="3215"/>
                    <a:pt x="8609" y="5203"/>
                    <a:pt x="7383" y="6429"/>
                  </a:cubicBezTo>
                  <a:cubicBezTo>
                    <a:pt x="6776" y="7037"/>
                    <a:pt x="5966" y="7346"/>
                    <a:pt x="5168" y="7346"/>
                  </a:cubicBezTo>
                  <a:cubicBezTo>
                    <a:pt x="4359" y="7334"/>
                    <a:pt x="3561" y="7037"/>
                    <a:pt x="2954" y="6429"/>
                  </a:cubicBezTo>
                  <a:cubicBezTo>
                    <a:pt x="1727" y="5203"/>
                    <a:pt x="1727" y="3215"/>
                    <a:pt x="2954" y="1988"/>
                  </a:cubicBezTo>
                  <a:cubicBezTo>
                    <a:pt x="3561" y="1381"/>
                    <a:pt x="4359" y="1072"/>
                    <a:pt x="5168" y="1072"/>
                  </a:cubicBezTo>
                  <a:close/>
                  <a:moveTo>
                    <a:pt x="7788" y="6513"/>
                  </a:moveTo>
                  <a:lnTo>
                    <a:pt x="8538" y="7263"/>
                  </a:lnTo>
                  <a:lnTo>
                    <a:pt x="8240" y="7561"/>
                  </a:lnTo>
                  <a:lnTo>
                    <a:pt x="7490" y="6810"/>
                  </a:lnTo>
                  <a:cubicBezTo>
                    <a:pt x="7550" y="6763"/>
                    <a:pt x="7597" y="6727"/>
                    <a:pt x="7633" y="6668"/>
                  </a:cubicBezTo>
                  <a:lnTo>
                    <a:pt x="7788" y="6513"/>
                  </a:lnTo>
                  <a:close/>
                  <a:moveTo>
                    <a:pt x="9038" y="7251"/>
                  </a:moveTo>
                  <a:cubicBezTo>
                    <a:pt x="9050" y="7251"/>
                    <a:pt x="9050" y="7251"/>
                    <a:pt x="9074" y="7275"/>
                  </a:cubicBezTo>
                  <a:lnTo>
                    <a:pt x="11276" y="9477"/>
                  </a:lnTo>
                  <a:lnTo>
                    <a:pt x="10455" y="10287"/>
                  </a:lnTo>
                  <a:lnTo>
                    <a:pt x="8252" y="8084"/>
                  </a:lnTo>
                  <a:cubicBezTo>
                    <a:pt x="8240" y="8073"/>
                    <a:pt x="8240" y="8061"/>
                    <a:pt x="8240" y="8061"/>
                  </a:cubicBezTo>
                  <a:cubicBezTo>
                    <a:pt x="8240" y="8049"/>
                    <a:pt x="8240" y="8049"/>
                    <a:pt x="8252" y="8037"/>
                  </a:cubicBezTo>
                  <a:lnTo>
                    <a:pt x="9014" y="7275"/>
                  </a:lnTo>
                  <a:cubicBezTo>
                    <a:pt x="9026" y="7251"/>
                    <a:pt x="9026" y="7251"/>
                    <a:pt x="9038" y="7251"/>
                  </a:cubicBezTo>
                  <a:close/>
                  <a:moveTo>
                    <a:pt x="11514" y="9716"/>
                  </a:moveTo>
                  <a:lnTo>
                    <a:pt x="11621" y="9835"/>
                  </a:lnTo>
                  <a:cubicBezTo>
                    <a:pt x="11645" y="9847"/>
                    <a:pt x="11645" y="9882"/>
                    <a:pt x="11633" y="9894"/>
                  </a:cubicBezTo>
                  <a:lnTo>
                    <a:pt x="10871" y="10656"/>
                  </a:lnTo>
                  <a:cubicBezTo>
                    <a:pt x="10859" y="10668"/>
                    <a:pt x="10859" y="10668"/>
                    <a:pt x="10836" y="10668"/>
                  </a:cubicBezTo>
                  <a:cubicBezTo>
                    <a:pt x="10824" y="10668"/>
                    <a:pt x="10824" y="10668"/>
                    <a:pt x="10812" y="10656"/>
                  </a:cubicBezTo>
                  <a:lnTo>
                    <a:pt x="10693" y="10537"/>
                  </a:lnTo>
                  <a:lnTo>
                    <a:pt x="11514" y="9716"/>
                  </a:lnTo>
                  <a:close/>
                  <a:moveTo>
                    <a:pt x="656" y="0"/>
                  </a:moveTo>
                  <a:cubicBezTo>
                    <a:pt x="299" y="0"/>
                    <a:pt x="1" y="298"/>
                    <a:pt x="1" y="655"/>
                  </a:cubicBezTo>
                  <a:lnTo>
                    <a:pt x="1" y="8715"/>
                  </a:lnTo>
                  <a:cubicBezTo>
                    <a:pt x="1" y="8942"/>
                    <a:pt x="180" y="9132"/>
                    <a:pt x="418" y="9132"/>
                  </a:cubicBezTo>
                  <a:lnTo>
                    <a:pt x="5859" y="9132"/>
                  </a:lnTo>
                  <a:cubicBezTo>
                    <a:pt x="5954" y="9132"/>
                    <a:pt x="6037" y="9061"/>
                    <a:pt x="6037" y="8954"/>
                  </a:cubicBezTo>
                  <a:cubicBezTo>
                    <a:pt x="6037" y="8846"/>
                    <a:pt x="5954" y="8775"/>
                    <a:pt x="5859" y="8775"/>
                  </a:cubicBezTo>
                  <a:lnTo>
                    <a:pt x="418" y="8775"/>
                  </a:lnTo>
                  <a:cubicBezTo>
                    <a:pt x="394" y="8775"/>
                    <a:pt x="358" y="8739"/>
                    <a:pt x="358" y="8715"/>
                  </a:cubicBezTo>
                  <a:lnTo>
                    <a:pt x="358" y="1631"/>
                  </a:lnTo>
                  <a:lnTo>
                    <a:pt x="2787" y="1631"/>
                  </a:lnTo>
                  <a:lnTo>
                    <a:pt x="2704" y="1727"/>
                  </a:lnTo>
                  <a:cubicBezTo>
                    <a:pt x="1346" y="3072"/>
                    <a:pt x="1346" y="5298"/>
                    <a:pt x="2704" y="6668"/>
                  </a:cubicBezTo>
                  <a:cubicBezTo>
                    <a:pt x="3382" y="7346"/>
                    <a:pt x="4275" y="7692"/>
                    <a:pt x="5168" y="7692"/>
                  </a:cubicBezTo>
                  <a:cubicBezTo>
                    <a:pt x="5883" y="7692"/>
                    <a:pt x="6597" y="7465"/>
                    <a:pt x="7204" y="7037"/>
                  </a:cubicBezTo>
                  <a:lnTo>
                    <a:pt x="7978" y="7811"/>
                  </a:lnTo>
                  <a:cubicBezTo>
                    <a:pt x="7919" y="7882"/>
                    <a:pt x="7883" y="7977"/>
                    <a:pt x="7883" y="8061"/>
                  </a:cubicBezTo>
                  <a:cubicBezTo>
                    <a:pt x="7883" y="8168"/>
                    <a:pt x="7919" y="8275"/>
                    <a:pt x="8002" y="8346"/>
                  </a:cubicBezTo>
                  <a:lnTo>
                    <a:pt x="8443" y="8787"/>
                  </a:lnTo>
                  <a:lnTo>
                    <a:pt x="6609" y="8787"/>
                  </a:lnTo>
                  <a:cubicBezTo>
                    <a:pt x="6514" y="8787"/>
                    <a:pt x="6430" y="8870"/>
                    <a:pt x="6430" y="8966"/>
                  </a:cubicBezTo>
                  <a:cubicBezTo>
                    <a:pt x="6430" y="9073"/>
                    <a:pt x="6514" y="9144"/>
                    <a:pt x="6609" y="9144"/>
                  </a:cubicBezTo>
                  <a:lnTo>
                    <a:pt x="8800" y="9144"/>
                  </a:lnTo>
                  <a:lnTo>
                    <a:pt x="10562" y="10906"/>
                  </a:lnTo>
                  <a:cubicBezTo>
                    <a:pt x="10633" y="10978"/>
                    <a:pt x="10740" y="11025"/>
                    <a:pt x="10836" y="11025"/>
                  </a:cubicBezTo>
                  <a:cubicBezTo>
                    <a:pt x="10943" y="11025"/>
                    <a:pt x="11050" y="10978"/>
                    <a:pt x="11121" y="10906"/>
                  </a:cubicBezTo>
                  <a:lnTo>
                    <a:pt x="11883" y="10144"/>
                  </a:lnTo>
                  <a:cubicBezTo>
                    <a:pt x="12026" y="9978"/>
                    <a:pt x="12026" y="9728"/>
                    <a:pt x="11872" y="9585"/>
                  </a:cubicBezTo>
                  <a:lnTo>
                    <a:pt x="11062" y="8775"/>
                  </a:lnTo>
                  <a:lnTo>
                    <a:pt x="11062" y="8727"/>
                  </a:lnTo>
                  <a:lnTo>
                    <a:pt x="11062" y="7025"/>
                  </a:lnTo>
                  <a:cubicBezTo>
                    <a:pt x="11062" y="6918"/>
                    <a:pt x="10990" y="6846"/>
                    <a:pt x="10883" y="6846"/>
                  </a:cubicBezTo>
                  <a:cubicBezTo>
                    <a:pt x="10776" y="6846"/>
                    <a:pt x="10705" y="6918"/>
                    <a:pt x="10705" y="7025"/>
                  </a:cubicBezTo>
                  <a:lnTo>
                    <a:pt x="10705" y="8430"/>
                  </a:lnTo>
                  <a:lnTo>
                    <a:pt x="9312" y="7037"/>
                  </a:lnTo>
                  <a:cubicBezTo>
                    <a:pt x="9233" y="6958"/>
                    <a:pt x="9132" y="6919"/>
                    <a:pt x="9034" y="6919"/>
                  </a:cubicBezTo>
                  <a:cubicBezTo>
                    <a:pt x="8939" y="6919"/>
                    <a:pt x="8846" y="6955"/>
                    <a:pt x="8776" y="7025"/>
                  </a:cubicBezTo>
                  <a:lnTo>
                    <a:pt x="8002" y="6251"/>
                  </a:lnTo>
                  <a:cubicBezTo>
                    <a:pt x="8978" y="4882"/>
                    <a:pt x="8859" y="2953"/>
                    <a:pt x="7633" y="1738"/>
                  </a:cubicBezTo>
                  <a:lnTo>
                    <a:pt x="7550" y="1643"/>
                  </a:lnTo>
                  <a:lnTo>
                    <a:pt x="10705" y="1643"/>
                  </a:lnTo>
                  <a:lnTo>
                    <a:pt x="10705" y="6251"/>
                  </a:lnTo>
                  <a:cubicBezTo>
                    <a:pt x="10705" y="6346"/>
                    <a:pt x="10776" y="6429"/>
                    <a:pt x="10883" y="6429"/>
                  </a:cubicBezTo>
                  <a:cubicBezTo>
                    <a:pt x="10990" y="6429"/>
                    <a:pt x="11062" y="6346"/>
                    <a:pt x="11062" y="6251"/>
                  </a:cubicBezTo>
                  <a:lnTo>
                    <a:pt x="11062" y="655"/>
                  </a:lnTo>
                  <a:cubicBezTo>
                    <a:pt x="11062" y="298"/>
                    <a:pt x="10764" y="0"/>
                    <a:pt x="10407" y="0"/>
                  </a:cubicBezTo>
                  <a:lnTo>
                    <a:pt x="8812" y="0"/>
                  </a:lnTo>
                  <a:cubicBezTo>
                    <a:pt x="8716" y="0"/>
                    <a:pt x="8633" y="72"/>
                    <a:pt x="8633" y="179"/>
                  </a:cubicBezTo>
                  <a:cubicBezTo>
                    <a:pt x="8633" y="274"/>
                    <a:pt x="8716" y="357"/>
                    <a:pt x="8812" y="357"/>
                  </a:cubicBezTo>
                  <a:lnTo>
                    <a:pt x="10407" y="357"/>
                  </a:lnTo>
                  <a:cubicBezTo>
                    <a:pt x="10574" y="357"/>
                    <a:pt x="10705" y="488"/>
                    <a:pt x="10705" y="655"/>
                  </a:cubicBezTo>
                  <a:lnTo>
                    <a:pt x="10705" y="1286"/>
                  </a:lnTo>
                  <a:lnTo>
                    <a:pt x="7109" y="1286"/>
                  </a:lnTo>
                  <a:cubicBezTo>
                    <a:pt x="6520" y="899"/>
                    <a:pt x="5841" y="706"/>
                    <a:pt x="5165" y="706"/>
                  </a:cubicBezTo>
                  <a:cubicBezTo>
                    <a:pt x="4490" y="706"/>
                    <a:pt x="3817" y="899"/>
                    <a:pt x="3239" y="1286"/>
                  </a:cubicBezTo>
                  <a:lnTo>
                    <a:pt x="358" y="1286"/>
                  </a:lnTo>
                  <a:lnTo>
                    <a:pt x="358" y="655"/>
                  </a:lnTo>
                  <a:cubicBezTo>
                    <a:pt x="358" y="488"/>
                    <a:pt x="501" y="357"/>
                    <a:pt x="656" y="357"/>
                  </a:cubicBezTo>
                  <a:lnTo>
                    <a:pt x="8062" y="357"/>
                  </a:lnTo>
                  <a:cubicBezTo>
                    <a:pt x="8157" y="357"/>
                    <a:pt x="8240" y="274"/>
                    <a:pt x="8240" y="179"/>
                  </a:cubicBezTo>
                  <a:cubicBezTo>
                    <a:pt x="8240" y="72"/>
                    <a:pt x="8157" y="0"/>
                    <a:pt x="80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39"/>
            <p:cNvSpPr/>
            <p:nvPr/>
          </p:nvSpPr>
          <p:spPr>
            <a:xfrm>
              <a:off x="2937814" y="4300215"/>
              <a:ext cx="11768" cy="11418"/>
            </a:xfrm>
            <a:custGeom>
              <a:avLst/>
              <a:gdLst/>
              <a:ahLst/>
              <a:cxnLst/>
              <a:rect l="l" t="t" r="r" b="b"/>
              <a:pathLst>
                <a:path w="370" h="359" extrusionOk="0">
                  <a:moveTo>
                    <a:pt x="191" y="1"/>
                  </a:moveTo>
                  <a:cubicBezTo>
                    <a:pt x="84" y="1"/>
                    <a:pt x="0" y="72"/>
                    <a:pt x="0" y="179"/>
                  </a:cubicBezTo>
                  <a:cubicBezTo>
                    <a:pt x="0" y="263"/>
                    <a:pt x="84" y="358"/>
                    <a:pt x="191" y="358"/>
                  </a:cubicBezTo>
                  <a:cubicBezTo>
                    <a:pt x="286" y="358"/>
                    <a:pt x="370" y="287"/>
                    <a:pt x="370" y="179"/>
                  </a:cubicBezTo>
                  <a:cubicBezTo>
                    <a:pt x="370" y="72"/>
                    <a:pt x="286" y="1"/>
                    <a:pt x="1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39"/>
            <p:cNvSpPr/>
            <p:nvPr/>
          </p:nvSpPr>
          <p:spPr>
            <a:xfrm>
              <a:off x="2952572" y="4300215"/>
              <a:ext cx="11386" cy="11418"/>
            </a:xfrm>
            <a:custGeom>
              <a:avLst/>
              <a:gdLst/>
              <a:ahLst/>
              <a:cxnLst/>
              <a:rect l="l" t="t" r="r" b="b"/>
              <a:pathLst>
                <a:path w="358" h="359" extrusionOk="0">
                  <a:moveTo>
                    <a:pt x="179" y="1"/>
                  </a:moveTo>
                  <a:cubicBezTo>
                    <a:pt x="84" y="1"/>
                    <a:pt x="1" y="72"/>
                    <a:pt x="1" y="179"/>
                  </a:cubicBezTo>
                  <a:cubicBezTo>
                    <a:pt x="1" y="263"/>
                    <a:pt x="84" y="358"/>
                    <a:pt x="179" y="358"/>
                  </a:cubicBezTo>
                  <a:cubicBezTo>
                    <a:pt x="287" y="358"/>
                    <a:pt x="358" y="287"/>
                    <a:pt x="358" y="179"/>
                  </a:cubicBezTo>
                  <a:cubicBezTo>
                    <a:pt x="358" y="72"/>
                    <a:pt x="275" y="1"/>
                    <a:pt x="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39"/>
            <p:cNvSpPr/>
            <p:nvPr/>
          </p:nvSpPr>
          <p:spPr>
            <a:xfrm>
              <a:off x="2967361" y="4300215"/>
              <a:ext cx="11386" cy="11418"/>
            </a:xfrm>
            <a:custGeom>
              <a:avLst/>
              <a:gdLst/>
              <a:ahLst/>
              <a:cxnLst/>
              <a:rect l="l" t="t" r="r" b="b"/>
              <a:pathLst>
                <a:path w="358" h="359" extrusionOk="0">
                  <a:moveTo>
                    <a:pt x="179" y="1"/>
                  </a:moveTo>
                  <a:cubicBezTo>
                    <a:pt x="72" y="1"/>
                    <a:pt x="0" y="72"/>
                    <a:pt x="0" y="179"/>
                  </a:cubicBezTo>
                  <a:cubicBezTo>
                    <a:pt x="0" y="263"/>
                    <a:pt x="72" y="358"/>
                    <a:pt x="179" y="358"/>
                  </a:cubicBezTo>
                  <a:cubicBezTo>
                    <a:pt x="286" y="358"/>
                    <a:pt x="357" y="287"/>
                    <a:pt x="357" y="179"/>
                  </a:cubicBezTo>
                  <a:cubicBezTo>
                    <a:pt x="345" y="72"/>
                    <a:pt x="262" y="1"/>
                    <a:pt x="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39"/>
            <p:cNvSpPr/>
            <p:nvPr/>
          </p:nvSpPr>
          <p:spPr>
            <a:xfrm>
              <a:off x="3016563" y="4424063"/>
              <a:ext cx="11418" cy="11386"/>
            </a:xfrm>
            <a:custGeom>
              <a:avLst/>
              <a:gdLst/>
              <a:ahLst/>
              <a:cxnLst/>
              <a:rect l="l" t="t" r="r" b="b"/>
              <a:pathLst>
                <a:path w="359" h="358" extrusionOk="0">
                  <a:moveTo>
                    <a:pt x="180" y="0"/>
                  </a:moveTo>
                  <a:cubicBezTo>
                    <a:pt x="72" y="0"/>
                    <a:pt x="1" y="84"/>
                    <a:pt x="1" y="179"/>
                  </a:cubicBezTo>
                  <a:cubicBezTo>
                    <a:pt x="1" y="286"/>
                    <a:pt x="72" y="357"/>
                    <a:pt x="180" y="357"/>
                  </a:cubicBezTo>
                  <a:cubicBezTo>
                    <a:pt x="287" y="357"/>
                    <a:pt x="358" y="286"/>
                    <a:pt x="358" y="179"/>
                  </a:cubicBezTo>
                  <a:cubicBezTo>
                    <a:pt x="358" y="84"/>
                    <a:pt x="287" y="0"/>
                    <a:pt x="1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39"/>
            <p:cNvSpPr/>
            <p:nvPr/>
          </p:nvSpPr>
          <p:spPr>
            <a:xfrm>
              <a:off x="3016563" y="4442606"/>
              <a:ext cx="11418" cy="11386"/>
            </a:xfrm>
            <a:custGeom>
              <a:avLst/>
              <a:gdLst/>
              <a:ahLst/>
              <a:cxnLst/>
              <a:rect l="l" t="t" r="r" b="b"/>
              <a:pathLst>
                <a:path w="359" h="358" extrusionOk="0">
                  <a:moveTo>
                    <a:pt x="180" y="1"/>
                  </a:moveTo>
                  <a:cubicBezTo>
                    <a:pt x="72" y="1"/>
                    <a:pt x="1" y="72"/>
                    <a:pt x="1" y="179"/>
                  </a:cubicBezTo>
                  <a:cubicBezTo>
                    <a:pt x="1" y="286"/>
                    <a:pt x="72" y="358"/>
                    <a:pt x="180" y="358"/>
                  </a:cubicBezTo>
                  <a:cubicBezTo>
                    <a:pt x="287" y="358"/>
                    <a:pt x="358" y="286"/>
                    <a:pt x="358" y="179"/>
                  </a:cubicBezTo>
                  <a:cubicBezTo>
                    <a:pt x="358" y="72"/>
                    <a:pt x="287" y="1"/>
                    <a:pt x="1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39"/>
            <p:cNvSpPr/>
            <p:nvPr/>
          </p:nvSpPr>
          <p:spPr>
            <a:xfrm>
              <a:off x="3032498" y="4424063"/>
              <a:ext cx="11768" cy="11386"/>
            </a:xfrm>
            <a:custGeom>
              <a:avLst/>
              <a:gdLst/>
              <a:ahLst/>
              <a:cxnLst/>
              <a:rect l="l" t="t" r="r" b="b"/>
              <a:pathLst>
                <a:path w="370" h="358" extrusionOk="0">
                  <a:moveTo>
                    <a:pt x="191" y="0"/>
                  </a:moveTo>
                  <a:cubicBezTo>
                    <a:pt x="83" y="0"/>
                    <a:pt x="0" y="84"/>
                    <a:pt x="0" y="179"/>
                  </a:cubicBezTo>
                  <a:cubicBezTo>
                    <a:pt x="0" y="286"/>
                    <a:pt x="83" y="357"/>
                    <a:pt x="191" y="357"/>
                  </a:cubicBezTo>
                  <a:cubicBezTo>
                    <a:pt x="286" y="357"/>
                    <a:pt x="369" y="286"/>
                    <a:pt x="369" y="179"/>
                  </a:cubicBezTo>
                  <a:cubicBezTo>
                    <a:pt x="369" y="84"/>
                    <a:pt x="274" y="0"/>
                    <a:pt x="1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39"/>
            <p:cNvSpPr/>
            <p:nvPr/>
          </p:nvSpPr>
          <p:spPr>
            <a:xfrm>
              <a:off x="3032498" y="4442606"/>
              <a:ext cx="11768" cy="11386"/>
            </a:xfrm>
            <a:custGeom>
              <a:avLst/>
              <a:gdLst/>
              <a:ahLst/>
              <a:cxnLst/>
              <a:rect l="l" t="t" r="r" b="b"/>
              <a:pathLst>
                <a:path w="370" h="358" extrusionOk="0">
                  <a:moveTo>
                    <a:pt x="191" y="1"/>
                  </a:moveTo>
                  <a:cubicBezTo>
                    <a:pt x="83" y="1"/>
                    <a:pt x="0" y="72"/>
                    <a:pt x="0" y="179"/>
                  </a:cubicBezTo>
                  <a:cubicBezTo>
                    <a:pt x="0" y="286"/>
                    <a:pt x="83" y="358"/>
                    <a:pt x="191" y="358"/>
                  </a:cubicBezTo>
                  <a:cubicBezTo>
                    <a:pt x="286" y="358"/>
                    <a:pt x="369" y="286"/>
                    <a:pt x="369" y="179"/>
                  </a:cubicBezTo>
                  <a:cubicBezTo>
                    <a:pt x="369" y="72"/>
                    <a:pt x="274" y="1"/>
                    <a:pt x="1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39"/>
            <p:cNvSpPr/>
            <p:nvPr/>
          </p:nvSpPr>
          <p:spPr>
            <a:xfrm>
              <a:off x="3016213" y="4357527"/>
              <a:ext cx="112494" cy="111636"/>
            </a:xfrm>
            <a:custGeom>
              <a:avLst/>
              <a:gdLst/>
              <a:ahLst/>
              <a:cxnLst/>
              <a:rect l="l" t="t" r="r" b="b"/>
              <a:pathLst>
                <a:path w="3537" h="3510" extrusionOk="0">
                  <a:moveTo>
                    <a:pt x="2250" y="354"/>
                  </a:moveTo>
                  <a:lnTo>
                    <a:pt x="2096" y="1080"/>
                  </a:lnTo>
                  <a:lnTo>
                    <a:pt x="1357" y="913"/>
                  </a:lnTo>
                  <a:cubicBezTo>
                    <a:pt x="1336" y="909"/>
                    <a:pt x="1315" y="907"/>
                    <a:pt x="1293" y="907"/>
                  </a:cubicBezTo>
                  <a:cubicBezTo>
                    <a:pt x="1193" y="907"/>
                    <a:pt x="1093" y="950"/>
                    <a:pt x="1024" y="1009"/>
                  </a:cubicBezTo>
                  <a:cubicBezTo>
                    <a:pt x="929" y="1104"/>
                    <a:pt x="905" y="1211"/>
                    <a:pt x="929" y="1342"/>
                  </a:cubicBezTo>
                  <a:lnTo>
                    <a:pt x="953" y="1366"/>
                  </a:lnTo>
                  <a:lnTo>
                    <a:pt x="369" y="818"/>
                  </a:lnTo>
                  <a:lnTo>
                    <a:pt x="2250" y="354"/>
                  </a:lnTo>
                  <a:close/>
                  <a:moveTo>
                    <a:pt x="1274" y="1259"/>
                  </a:moveTo>
                  <a:lnTo>
                    <a:pt x="2036" y="1425"/>
                  </a:lnTo>
                  <a:lnTo>
                    <a:pt x="1869" y="2259"/>
                  </a:lnTo>
                  <a:lnTo>
                    <a:pt x="1429" y="1830"/>
                  </a:lnTo>
                  <a:lnTo>
                    <a:pt x="1274" y="1259"/>
                  </a:lnTo>
                  <a:close/>
                  <a:moveTo>
                    <a:pt x="2369" y="1521"/>
                  </a:moveTo>
                  <a:lnTo>
                    <a:pt x="3167" y="1699"/>
                  </a:lnTo>
                  <a:lnTo>
                    <a:pt x="1715" y="3152"/>
                  </a:lnTo>
                  <a:lnTo>
                    <a:pt x="1548" y="2449"/>
                  </a:lnTo>
                  <a:lnTo>
                    <a:pt x="1607" y="2509"/>
                  </a:lnTo>
                  <a:cubicBezTo>
                    <a:pt x="1679" y="2568"/>
                    <a:pt x="1774" y="2616"/>
                    <a:pt x="1857" y="2616"/>
                  </a:cubicBezTo>
                  <a:cubicBezTo>
                    <a:pt x="1893" y="2616"/>
                    <a:pt x="1929" y="2616"/>
                    <a:pt x="1965" y="2604"/>
                  </a:cubicBezTo>
                  <a:cubicBezTo>
                    <a:pt x="2084" y="2557"/>
                    <a:pt x="2191" y="2473"/>
                    <a:pt x="2203" y="2330"/>
                  </a:cubicBezTo>
                  <a:lnTo>
                    <a:pt x="2369" y="1521"/>
                  </a:lnTo>
                  <a:close/>
                  <a:moveTo>
                    <a:pt x="2239" y="0"/>
                  </a:moveTo>
                  <a:cubicBezTo>
                    <a:pt x="2211" y="0"/>
                    <a:pt x="2183" y="3"/>
                    <a:pt x="2155" y="9"/>
                  </a:cubicBezTo>
                  <a:lnTo>
                    <a:pt x="274" y="473"/>
                  </a:lnTo>
                  <a:cubicBezTo>
                    <a:pt x="167" y="509"/>
                    <a:pt x="60" y="604"/>
                    <a:pt x="24" y="723"/>
                  </a:cubicBezTo>
                  <a:cubicBezTo>
                    <a:pt x="0" y="842"/>
                    <a:pt x="24" y="985"/>
                    <a:pt x="119" y="1068"/>
                  </a:cubicBezTo>
                  <a:lnTo>
                    <a:pt x="1084" y="2009"/>
                  </a:lnTo>
                  <a:lnTo>
                    <a:pt x="1369" y="3223"/>
                  </a:lnTo>
                  <a:cubicBezTo>
                    <a:pt x="1393" y="3342"/>
                    <a:pt x="1488" y="3450"/>
                    <a:pt x="1619" y="3497"/>
                  </a:cubicBezTo>
                  <a:cubicBezTo>
                    <a:pt x="1655" y="3509"/>
                    <a:pt x="1679" y="3509"/>
                    <a:pt x="1726" y="3509"/>
                  </a:cubicBezTo>
                  <a:cubicBezTo>
                    <a:pt x="1810" y="3509"/>
                    <a:pt x="1905" y="3473"/>
                    <a:pt x="1976" y="3402"/>
                  </a:cubicBezTo>
                  <a:lnTo>
                    <a:pt x="3441" y="1949"/>
                  </a:lnTo>
                  <a:cubicBezTo>
                    <a:pt x="3512" y="1842"/>
                    <a:pt x="3536" y="1711"/>
                    <a:pt x="3512" y="1592"/>
                  </a:cubicBezTo>
                  <a:cubicBezTo>
                    <a:pt x="3477" y="1473"/>
                    <a:pt x="3381" y="1366"/>
                    <a:pt x="3239" y="1342"/>
                  </a:cubicBezTo>
                  <a:lnTo>
                    <a:pt x="2441" y="1152"/>
                  </a:lnTo>
                  <a:lnTo>
                    <a:pt x="2584" y="425"/>
                  </a:lnTo>
                  <a:cubicBezTo>
                    <a:pt x="2619" y="306"/>
                    <a:pt x="2572" y="187"/>
                    <a:pt x="2488" y="104"/>
                  </a:cubicBezTo>
                  <a:cubicBezTo>
                    <a:pt x="2416" y="31"/>
                    <a:pt x="2329" y="0"/>
                    <a:pt x="22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39"/>
            <p:cNvSpPr/>
            <p:nvPr/>
          </p:nvSpPr>
          <p:spPr>
            <a:xfrm>
              <a:off x="2937051" y="4499791"/>
              <a:ext cx="14439" cy="11386"/>
            </a:xfrm>
            <a:custGeom>
              <a:avLst/>
              <a:gdLst/>
              <a:ahLst/>
              <a:cxnLst/>
              <a:rect l="l" t="t" r="r" b="b"/>
              <a:pathLst>
                <a:path w="454" h="358" extrusionOk="0">
                  <a:moveTo>
                    <a:pt x="179" y="0"/>
                  </a:moveTo>
                  <a:cubicBezTo>
                    <a:pt x="72" y="0"/>
                    <a:pt x="1" y="72"/>
                    <a:pt x="1" y="179"/>
                  </a:cubicBezTo>
                  <a:cubicBezTo>
                    <a:pt x="1" y="286"/>
                    <a:pt x="96" y="358"/>
                    <a:pt x="179" y="358"/>
                  </a:cubicBezTo>
                  <a:lnTo>
                    <a:pt x="274" y="358"/>
                  </a:lnTo>
                  <a:cubicBezTo>
                    <a:pt x="370" y="358"/>
                    <a:pt x="453" y="286"/>
                    <a:pt x="453" y="179"/>
                  </a:cubicBezTo>
                  <a:cubicBezTo>
                    <a:pt x="453" y="72"/>
                    <a:pt x="370" y="0"/>
                    <a:pt x="2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39"/>
            <p:cNvSpPr/>
            <p:nvPr/>
          </p:nvSpPr>
          <p:spPr>
            <a:xfrm>
              <a:off x="2953717" y="4499791"/>
              <a:ext cx="30310" cy="11386"/>
            </a:xfrm>
            <a:custGeom>
              <a:avLst/>
              <a:gdLst/>
              <a:ahLst/>
              <a:cxnLst/>
              <a:rect l="l" t="t" r="r" b="b"/>
              <a:pathLst>
                <a:path w="953" h="358" extrusionOk="0">
                  <a:moveTo>
                    <a:pt x="179" y="0"/>
                  </a:moveTo>
                  <a:cubicBezTo>
                    <a:pt x="72" y="0"/>
                    <a:pt x="1" y="84"/>
                    <a:pt x="1" y="179"/>
                  </a:cubicBezTo>
                  <a:cubicBezTo>
                    <a:pt x="1" y="286"/>
                    <a:pt x="72" y="358"/>
                    <a:pt x="179" y="358"/>
                  </a:cubicBezTo>
                  <a:lnTo>
                    <a:pt x="774" y="358"/>
                  </a:lnTo>
                  <a:cubicBezTo>
                    <a:pt x="882" y="358"/>
                    <a:pt x="953" y="286"/>
                    <a:pt x="953" y="179"/>
                  </a:cubicBezTo>
                  <a:cubicBezTo>
                    <a:pt x="953" y="96"/>
                    <a:pt x="858" y="0"/>
                    <a:pt x="7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39"/>
            <p:cNvSpPr/>
            <p:nvPr/>
          </p:nvSpPr>
          <p:spPr>
            <a:xfrm>
              <a:off x="2937051" y="4514930"/>
              <a:ext cx="46976" cy="11386"/>
            </a:xfrm>
            <a:custGeom>
              <a:avLst/>
              <a:gdLst/>
              <a:ahLst/>
              <a:cxnLst/>
              <a:rect l="l" t="t" r="r" b="b"/>
              <a:pathLst>
                <a:path w="1477" h="358" extrusionOk="0">
                  <a:moveTo>
                    <a:pt x="179" y="1"/>
                  </a:moveTo>
                  <a:cubicBezTo>
                    <a:pt x="72" y="1"/>
                    <a:pt x="1" y="84"/>
                    <a:pt x="1" y="179"/>
                  </a:cubicBezTo>
                  <a:cubicBezTo>
                    <a:pt x="1" y="286"/>
                    <a:pt x="72" y="358"/>
                    <a:pt x="179" y="358"/>
                  </a:cubicBezTo>
                  <a:lnTo>
                    <a:pt x="1298" y="358"/>
                  </a:lnTo>
                  <a:cubicBezTo>
                    <a:pt x="1406" y="358"/>
                    <a:pt x="1477" y="286"/>
                    <a:pt x="1477" y="179"/>
                  </a:cubicBezTo>
                  <a:cubicBezTo>
                    <a:pt x="1477" y="84"/>
                    <a:pt x="1382" y="1"/>
                    <a:pt x="12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39"/>
            <p:cNvSpPr/>
            <p:nvPr/>
          </p:nvSpPr>
          <p:spPr>
            <a:xfrm>
              <a:off x="2937051" y="4529719"/>
              <a:ext cx="46976" cy="11386"/>
            </a:xfrm>
            <a:custGeom>
              <a:avLst/>
              <a:gdLst/>
              <a:ahLst/>
              <a:cxnLst/>
              <a:rect l="l" t="t" r="r" b="b"/>
              <a:pathLst>
                <a:path w="1477" h="358" extrusionOk="0">
                  <a:moveTo>
                    <a:pt x="179" y="0"/>
                  </a:moveTo>
                  <a:cubicBezTo>
                    <a:pt x="72" y="0"/>
                    <a:pt x="1" y="71"/>
                    <a:pt x="1" y="179"/>
                  </a:cubicBezTo>
                  <a:cubicBezTo>
                    <a:pt x="1" y="286"/>
                    <a:pt x="72" y="357"/>
                    <a:pt x="179" y="357"/>
                  </a:cubicBezTo>
                  <a:lnTo>
                    <a:pt x="1298" y="357"/>
                  </a:lnTo>
                  <a:cubicBezTo>
                    <a:pt x="1406" y="357"/>
                    <a:pt x="1477" y="286"/>
                    <a:pt x="1477" y="179"/>
                  </a:cubicBezTo>
                  <a:cubicBezTo>
                    <a:pt x="1477" y="71"/>
                    <a:pt x="1382" y="0"/>
                    <a:pt x="12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39"/>
            <p:cNvSpPr/>
            <p:nvPr/>
          </p:nvSpPr>
          <p:spPr>
            <a:xfrm>
              <a:off x="3213881" y="4343787"/>
              <a:ext cx="11386" cy="126488"/>
            </a:xfrm>
            <a:custGeom>
              <a:avLst/>
              <a:gdLst/>
              <a:ahLst/>
              <a:cxnLst/>
              <a:rect l="l" t="t" r="r" b="b"/>
              <a:pathLst>
                <a:path w="358" h="3977" extrusionOk="0">
                  <a:moveTo>
                    <a:pt x="179" y="0"/>
                  </a:moveTo>
                  <a:cubicBezTo>
                    <a:pt x="83" y="0"/>
                    <a:pt x="0" y="83"/>
                    <a:pt x="0" y="179"/>
                  </a:cubicBezTo>
                  <a:lnTo>
                    <a:pt x="0" y="3798"/>
                  </a:lnTo>
                  <a:cubicBezTo>
                    <a:pt x="0" y="3893"/>
                    <a:pt x="83" y="3977"/>
                    <a:pt x="179" y="3977"/>
                  </a:cubicBezTo>
                  <a:cubicBezTo>
                    <a:pt x="286" y="3977"/>
                    <a:pt x="357" y="3893"/>
                    <a:pt x="357" y="3798"/>
                  </a:cubicBezTo>
                  <a:lnTo>
                    <a:pt x="357" y="179"/>
                  </a:lnTo>
                  <a:cubicBezTo>
                    <a:pt x="357" y="72"/>
                    <a:pt x="286" y="0"/>
                    <a:pt x="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10" name="Google Shape;1210;p39"/>
          <p:cNvSpPr/>
          <p:nvPr/>
        </p:nvSpPr>
        <p:spPr>
          <a:xfrm>
            <a:off x="7199691" y="3724846"/>
            <a:ext cx="363563" cy="311657"/>
          </a:xfrm>
          <a:custGeom>
            <a:avLst/>
            <a:gdLst/>
            <a:ahLst/>
            <a:cxnLst/>
            <a:rect l="l" t="t" r="r" b="b"/>
            <a:pathLst>
              <a:path w="11431" h="9799" extrusionOk="0">
                <a:moveTo>
                  <a:pt x="4347" y="1"/>
                </a:moveTo>
                <a:cubicBezTo>
                  <a:pt x="3957" y="1"/>
                  <a:pt x="3588" y="148"/>
                  <a:pt x="3311" y="435"/>
                </a:cubicBezTo>
                <a:lnTo>
                  <a:pt x="3287" y="447"/>
                </a:lnTo>
                <a:lnTo>
                  <a:pt x="3275" y="447"/>
                </a:lnTo>
                <a:cubicBezTo>
                  <a:pt x="3189" y="435"/>
                  <a:pt x="3104" y="429"/>
                  <a:pt x="3019" y="429"/>
                </a:cubicBezTo>
                <a:cubicBezTo>
                  <a:pt x="2531" y="429"/>
                  <a:pt x="2074" y="633"/>
                  <a:pt x="1739" y="1019"/>
                </a:cubicBezTo>
                <a:cubicBezTo>
                  <a:pt x="1358" y="1459"/>
                  <a:pt x="1239" y="2055"/>
                  <a:pt x="1418" y="2602"/>
                </a:cubicBezTo>
                <a:lnTo>
                  <a:pt x="1418" y="2626"/>
                </a:lnTo>
                <a:lnTo>
                  <a:pt x="1406" y="2638"/>
                </a:lnTo>
                <a:cubicBezTo>
                  <a:pt x="549" y="3007"/>
                  <a:pt x="1" y="3841"/>
                  <a:pt x="1" y="4769"/>
                </a:cubicBezTo>
                <a:cubicBezTo>
                  <a:pt x="1" y="5507"/>
                  <a:pt x="346" y="6198"/>
                  <a:pt x="941" y="6627"/>
                </a:cubicBezTo>
                <a:lnTo>
                  <a:pt x="953" y="6638"/>
                </a:lnTo>
                <a:lnTo>
                  <a:pt x="941" y="6650"/>
                </a:lnTo>
                <a:cubicBezTo>
                  <a:pt x="608" y="7281"/>
                  <a:pt x="703" y="7996"/>
                  <a:pt x="1168" y="8532"/>
                </a:cubicBezTo>
                <a:cubicBezTo>
                  <a:pt x="1492" y="8915"/>
                  <a:pt x="1937" y="9116"/>
                  <a:pt x="2409" y="9116"/>
                </a:cubicBezTo>
                <a:cubicBezTo>
                  <a:pt x="2597" y="9116"/>
                  <a:pt x="2788" y="9084"/>
                  <a:pt x="2977" y="9020"/>
                </a:cubicBezTo>
                <a:lnTo>
                  <a:pt x="2989" y="9020"/>
                </a:lnTo>
                <a:lnTo>
                  <a:pt x="3013" y="9032"/>
                </a:lnTo>
                <a:cubicBezTo>
                  <a:pt x="3108" y="9210"/>
                  <a:pt x="3251" y="9377"/>
                  <a:pt x="3406" y="9496"/>
                </a:cubicBezTo>
                <a:cubicBezTo>
                  <a:pt x="3433" y="9523"/>
                  <a:pt x="3473" y="9536"/>
                  <a:pt x="3511" y="9536"/>
                </a:cubicBezTo>
                <a:cubicBezTo>
                  <a:pt x="3524" y="9536"/>
                  <a:pt x="3537" y="9535"/>
                  <a:pt x="3549" y="9532"/>
                </a:cubicBezTo>
                <a:cubicBezTo>
                  <a:pt x="3585" y="9532"/>
                  <a:pt x="3632" y="9496"/>
                  <a:pt x="3668" y="9472"/>
                </a:cubicBezTo>
                <a:cubicBezTo>
                  <a:pt x="3692" y="9436"/>
                  <a:pt x="3704" y="9377"/>
                  <a:pt x="3692" y="9329"/>
                </a:cubicBezTo>
                <a:cubicBezTo>
                  <a:pt x="3692" y="9294"/>
                  <a:pt x="3668" y="9246"/>
                  <a:pt x="3632" y="9210"/>
                </a:cubicBezTo>
                <a:cubicBezTo>
                  <a:pt x="3466" y="9079"/>
                  <a:pt x="3335" y="8913"/>
                  <a:pt x="3263" y="8710"/>
                </a:cubicBezTo>
                <a:cubicBezTo>
                  <a:pt x="3251" y="8663"/>
                  <a:pt x="3204" y="8639"/>
                  <a:pt x="3156" y="8603"/>
                </a:cubicBezTo>
                <a:cubicBezTo>
                  <a:pt x="3132" y="8597"/>
                  <a:pt x="3111" y="8594"/>
                  <a:pt x="3090" y="8594"/>
                </a:cubicBezTo>
                <a:cubicBezTo>
                  <a:pt x="3070" y="8594"/>
                  <a:pt x="3049" y="8597"/>
                  <a:pt x="3025" y="8603"/>
                </a:cubicBezTo>
                <a:cubicBezTo>
                  <a:pt x="2841" y="8695"/>
                  <a:pt x="2642" y="8741"/>
                  <a:pt x="2443" y="8741"/>
                </a:cubicBezTo>
                <a:cubicBezTo>
                  <a:pt x="2177" y="8741"/>
                  <a:pt x="1911" y="8659"/>
                  <a:pt x="1680" y="8496"/>
                </a:cubicBezTo>
                <a:cubicBezTo>
                  <a:pt x="1287" y="8222"/>
                  <a:pt x="1072" y="7758"/>
                  <a:pt x="1120" y="7281"/>
                </a:cubicBezTo>
                <a:cubicBezTo>
                  <a:pt x="1191" y="6615"/>
                  <a:pt x="1763" y="6091"/>
                  <a:pt x="2442" y="6091"/>
                </a:cubicBezTo>
                <a:cubicBezTo>
                  <a:pt x="2537" y="6091"/>
                  <a:pt x="2620" y="6019"/>
                  <a:pt x="2620" y="5912"/>
                </a:cubicBezTo>
                <a:cubicBezTo>
                  <a:pt x="2620" y="5817"/>
                  <a:pt x="2549" y="5734"/>
                  <a:pt x="2442" y="5734"/>
                </a:cubicBezTo>
                <a:cubicBezTo>
                  <a:pt x="1965" y="5734"/>
                  <a:pt x="1501" y="5936"/>
                  <a:pt x="1180" y="6317"/>
                </a:cubicBezTo>
                <a:lnTo>
                  <a:pt x="1168" y="6329"/>
                </a:lnTo>
                <a:lnTo>
                  <a:pt x="1144" y="6317"/>
                </a:lnTo>
                <a:cubicBezTo>
                  <a:pt x="644" y="5936"/>
                  <a:pt x="358" y="5365"/>
                  <a:pt x="358" y="4733"/>
                </a:cubicBezTo>
                <a:cubicBezTo>
                  <a:pt x="358" y="3948"/>
                  <a:pt x="822" y="3233"/>
                  <a:pt x="1549" y="2936"/>
                </a:cubicBezTo>
                <a:lnTo>
                  <a:pt x="1561" y="2912"/>
                </a:lnTo>
                <a:lnTo>
                  <a:pt x="1584" y="2936"/>
                </a:lnTo>
                <a:cubicBezTo>
                  <a:pt x="1882" y="3436"/>
                  <a:pt x="2430" y="3757"/>
                  <a:pt x="3025" y="3757"/>
                </a:cubicBezTo>
                <a:cubicBezTo>
                  <a:pt x="3108" y="3757"/>
                  <a:pt x="3204" y="3674"/>
                  <a:pt x="3204" y="3567"/>
                </a:cubicBezTo>
                <a:cubicBezTo>
                  <a:pt x="3204" y="3471"/>
                  <a:pt x="3132" y="3388"/>
                  <a:pt x="3025" y="3388"/>
                </a:cubicBezTo>
                <a:cubicBezTo>
                  <a:pt x="2501" y="3388"/>
                  <a:pt x="2025" y="3079"/>
                  <a:pt x="1822" y="2614"/>
                </a:cubicBezTo>
                <a:cubicBezTo>
                  <a:pt x="1620" y="2186"/>
                  <a:pt x="1668" y="1709"/>
                  <a:pt x="1942" y="1328"/>
                </a:cubicBezTo>
                <a:cubicBezTo>
                  <a:pt x="2196" y="946"/>
                  <a:pt x="2608" y="744"/>
                  <a:pt x="3058" y="744"/>
                </a:cubicBezTo>
                <a:cubicBezTo>
                  <a:pt x="3071" y="744"/>
                  <a:pt x="3084" y="745"/>
                  <a:pt x="3096" y="745"/>
                </a:cubicBezTo>
                <a:cubicBezTo>
                  <a:pt x="3549" y="769"/>
                  <a:pt x="3930" y="995"/>
                  <a:pt x="4156" y="1388"/>
                </a:cubicBezTo>
                <a:cubicBezTo>
                  <a:pt x="4189" y="1437"/>
                  <a:pt x="4245" y="1464"/>
                  <a:pt x="4307" y="1464"/>
                </a:cubicBezTo>
                <a:cubicBezTo>
                  <a:pt x="4335" y="1464"/>
                  <a:pt x="4365" y="1458"/>
                  <a:pt x="4394" y="1447"/>
                </a:cubicBezTo>
                <a:cubicBezTo>
                  <a:pt x="4466" y="1400"/>
                  <a:pt x="4501" y="1293"/>
                  <a:pt x="4454" y="1209"/>
                </a:cubicBezTo>
                <a:cubicBezTo>
                  <a:pt x="4275" y="923"/>
                  <a:pt x="4037" y="697"/>
                  <a:pt x="3727" y="554"/>
                </a:cubicBezTo>
                <a:lnTo>
                  <a:pt x="3692" y="531"/>
                </a:lnTo>
                <a:lnTo>
                  <a:pt x="3727" y="519"/>
                </a:lnTo>
                <a:cubicBezTo>
                  <a:pt x="3925" y="392"/>
                  <a:pt x="4142" y="329"/>
                  <a:pt x="4362" y="329"/>
                </a:cubicBezTo>
                <a:cubicBezTo>
                  <a:pt x="4553" y="329"/>
                  <a:pt x="4747" y="377"/>
                  <a:pt x="4930" y="471"/>
                </a:cubicBezTo>
                <a:cubicBezTo>
                  <a:pt x="5311" y="685"/>
                  <a:pt x="5537" y="1066"/>
                  <a:pt x="5537" y="1519"/>
                </a:cubicBezTo>
                <a:lnTo>
                  <a:pt x="5537" y="4031"/>
                </a:lnTo>
                <a:lnTo>
                  <a:pt x="5513" y="4031"/>
                </a:lnTo>
                <a:cubicBezTo>
                  <a:pt x="5156" y="4019"/>
                  <a:pt x="4918" y="3888"/>
                  <a:pt x="4751" y="3626"/>
                </a:cubicBezTo>
                <a:cubicBezTo>
                  <a:pt x="4719" y="3577"/>
                  <a:pt x="4652" y="3550"/>
                  <a:pt x="4590" y="3550"/>
                </a:cubicBezTo>
                <a:cubicBezTo>
                  <a:pt x="4562" y="3550"/>
                  <a:pt x="4535" y="3556"/>
                  <a:pt x="4513" y="3567"/>
                </a:cubicBezTo>
                <a:cubicBezTo>
                  <a:pt x="4442" y="3614"/>
                  <a:pt x="4406" y="3733"/>
                  <a:pt x="4454" y="3805"/>
                </a:cubicBezTo>
                <a:cubicBezTo>
                  <a:pt x="4680" y="4162"/>
                  <a:pt x="5037" y="4364"/>
                  <a:pt x="5490" y="4376"/>
                </a:cubicBezTo>
                <a:lnTo>
                  <a:pt x="5513" y="4376"/>
                </a:lnTo>
                <a:lnTo>
                  <a:pt x="5513" y="7008"/>
                </a:lnTo>
                <a:lnTo>
                  <a:pt x="5466" y="6984"/>
                </a:lnTo>
                <a:cubicBezTo>
                  <a:pt x="5240" y="6758"/>
                  <a:pt x="4930" y="6638"/>
                  <a:pt x="4620" y="6638"/>
                </a:cubicBezTo>
                <a:lnTo>
                  <a:pt x="3549" y="6638"/>
                </a:lnTo>
                <a:cubicBezTo>
                  <a:pt x="3454" y="6638"/>
                  <a:pt x="3370" y="6710"/>
                  <a:pt x="3370" y="6817"/>
                </a:cubicBezTo>
                <a:cubicBezTo>
                  <a:pt x="3370" y="6900"/>
                  <a:pt x="3442" y="6996"/>
                  <a:pt x="3549" y="6996"/>
                </a:cubicBezTo>
                <a:lnTo>
                  <a:pt x="4620" y="6996"/>
                </a:lnTo>
                <a:cubicBezTo>
                  <a:pt x="5109" y="6996"/>
                  <a:pt x="5490" y="7400"/>
                  <a:pt x="5490" y="7877"/>
                </a:cubicBezTo>
                <a:lnTo>
                  <a:pt x="5490" y="8258"/>
                </a:lnTo>
                <a:cubicBezTo>
                  <a:pt x="5490" y="8603"/>
                  <a:pt x="5347" y="8924"/>
                  <a:pt x="5073" y="9163"/>
                </a:cubicBezTo>
                <a:cubicBezTo>
                  <a:pt x="4859" y="9347"/>
                  <a:pt x="4589" y="9453"/>
                  <a:pt x="4310" y="9453"/>
                </a:cubicBezTo>
                <a:cubicBezTo>
                  <a:pt x="4247" y="9453"/>
                  <a:pt x="4184" y="9447"/>
                  <a:pt x="4120" y="9436"/>
                </a:cubicBezTo>
                <a:lnTo>
                  <a:pt x="4097" y="9436"/>
                </a:lnTo>
                <a:cubicBezTo>
                  <a:pt x="4061" y="9436"/>
                  <a:pt x="4025" y="9448"/>
                  <a:pt x="3989" y="9460"/>
                </a:cubicBezTo>
                <a:cubicBezTo>
                  <a:pt x="3942" y="9496"/>
                  <a:pt x="3930" y="9544"/>
                  <a:pt x="3918" y="9579"/>
                </a:cubicBezTo>
                <a:cubicBezTo>
                  <a:pt x="3906" y="9675"/>
                  <a:pt x="3966" y="9758"/>
                  <a:pt x="4061" y="9782"/>
                </a:cubicBezTo>
                <a:cubicBezTo>
                  <a:pt x="4137" y="9793"/>
                  <a:pt x="4213" y="9799"/>
                  <a:pt x="4289" y="9799"/>
                </a:cubicBezTo>
                <a:cubicBezTo>
                  <a:pt x="4842" y="9799"/>
                  <a:pt x="5372" y="9500"/>
                  <a:pt x="5644" y="9008"/>
                </a:cubicBezTo>
                <a:lnTo>
                  <a:pt x="5656" y="8972"/>
                </a:lnTo>
                <a:lnTo>
                  <a:pt x="5668" y="9008"/>
                </a:lnTo>
                <a:cubicBezTo>
                  <a:pt x="5951" y="9500"/>
                  <a:pt x="6473" y="9799"/>
                  <a:pt x="7024" y="9799"/>
                </a:cubicBezTo>
                <a:cubicBezTo>
                  <a:pt x="7100" y="9799"/>
                  <a:pt x="7176" y="9793"/>
                  <a:pt x="7252" y="9782"/>
                </a:cubicBezTo>
                <a:cubicBezTo>
                  <a:pt x="7335" y="9758"/>
                  <a:pt x="7418" y="9675"/>
                  <a:pt x="7395" y="9579"/>
                </a:cubicBezTo>
                <a:cubicBezTo>
                  <a:pt x="7395" y="9544"/>
                  <a:pt x="7371" y="9496"/>
                  <a:pt x="7323" y="9460"/>
                </a:cubicBezTo>
                <a:cubicBezTo>
                  <a:pt x="7288" y="9443"/>
                  <a:pt x="7260" y="9432"/>
                  <a:pt x="7228" y="9432"/>
                </a:cubicBezTo>
                <a:cubicBezTo>
                  <a:pt x="7217" y="9432"/>
                  <a:pt x="7205" y="9433"/>
                  <a:pt x="7192" y="9436"/>
                </a:cubicBezTo>
                <a:cubicBezTo>
                  <a:pt x="7129" y="9447"/>
                  <a:pt x="7066" y="9453"/>
                  <a:pt x="7003" y="9453"/>
                </a:cubicBezTo>
                <a:cubicBezTo>
                  <a:pt x="6723" y="9453"/>
                  <a:pt x="6454" y="9347"/>
                  <a:pt x="6240" y="9163"/>
                </a:cubicBezTo>
                <a:cubicBezTo>
                  <a:pt x="5978" y="8948"/>
                  <a:pt x="5823" y="8615"/>
                  <a:pt x="5823" y="8258"/>
                </a:cubicBezTo>
                <a:lnTo>
                  <a:pt x="5823" y="6746"/>
                </a:lnTo>
                <a:cubicBezTo>
                  <a:pt x="5823" y="6246"/>
                  <a:pt x="6228" y="5865"/>
                  <a:pt x="6704" y="5865"/>
                </a:cubicBezTo>
                <a:lnTo>
                  <a:pt x="8252" y="5865"/>
                </a:lnTo>
                <a:cubicBezTo>
                  <a:pt x="8335" y="5865"/>
                  <a:pt x="8430" y="5793"/>
                  <a:pt x="8430" y="5686"/>
                </a:cubicBezTo>
                <a:cubicBezTo>
                  <a:pt x="8430" y="5579"/>
                  <a:pt x="8359" y="5507"/>
                  <a:pt x="8252" y="5507"/>
                </a:cubicBezTo>
                <a:lnTo>
                  <a:pt x="6704" y="5507"/>
                </a:lnTo>
                <a:cubicBezTo>
                  <a:pt x="6383" y="5507"/>
                  <a:pt x="6085" y="5626"/>
                  <a:pt x="5847" y="5853"/>
                </a:cubicBezTo>
                <a:lnTo>
                  <a:pt x="5811" y="5876"/>
                </a:lnTo>
                <a:lnTo>
                  <a:pt x="5811" y="5210"/>
                </a:lnTo>
                <a:lnTo>
                  <a:pt x="5823" y="5210"/>
                </a:lnTo>
                <a:cubicBezTo>
                  <a:pt x="6549" y="5186"/>
                  <a:pt x="7133" y="4591"/>
                  <a:pt x="7133" y="3841"/>
                </a:cubicBezTo>
                <a:cubicBezTo>
                  <a:pt x="7133" y="3757"/>
                  <a:pt x="7061" y="3662"/>
                  <a:pt x="6954" y="3662"/>
                </a:cubicBezTo>
                <a:cubicBezTo>
                  <a:pt x="6859" y="3662"/>
                  <a:pt x="6775" y="3733"/>
                  <a:pt x="6775" y="3841"/>
                </a:cubicBezTo>
                <a:cubicBezTo>
                  <a:pt x="6775" y="4376"/>
                  <a:pt x="6359" y="4829"/>
                  <a:pt x="5823" y="4853"/>
                </a:cubicBezTo>
                <a:lnTo>
                  <a:pt x="5787" y="4853"/>
                </a:lnTo>
                <a:lnTo>
                  <a:pt x="5787" y="1543"/>
                </a:lnTo>
                <a:cubicBezTo>
                  <a:pt x="5787" y="1114"/>
                  <a:pt x="6013" y="709"/>
                  <a:pt x="6406" y="507"/>
                </a:cubicBezTo>
                <a:cubicBezTo>
                  <a:pt x="6582" y="408"/>
                  <a:pt x="6773" y="360"/>
                  <a:pt x="6963" y="360"/>
                </a:cubicBezTo>
                <a:cubicBezTo>
                  <a:pt x="7186" y="360"/>
                  <a:pt x="7410" y="426"/>
                  <a:pt x="7609" y="554"/>
                </a:cubicBezTo>
                <a:lnTo>
                  <a:pt x="7633" y="566"/>
                </a:lnTo>
                <a:lnTo>
                  <a:pt x="7728" y="602"/>
                </a:lnTo>
                <a:cubicBezTo>
                  <a:pt x="7430" y="733"/>
                  <a:pt x="7180" y="971"/>
                  <a:pt x="7002" y="1257"/>
                </a:cubicBezTo>
                <a:cubicBezTo>
                  <a:pt x="6954" y="1328"/>
                  <a:pt x="6966" y="1447"/>
                  <a:pt x="7061" y="1495"/>
                </a:cubicBezTo>
                <a:cubicBezTo>
                  <a:pt x="7086" y="1507"/>
                  <a:pt x="7116" y="1514"/>
                  <a:pt x="7147" y="1514"/>
                </a:cubicBezTo>
                <a:cubicBezTo>
                  <a:pt x="7206" y="1514"/>
                  <a:pt x="7268" y="1490"/>
                  <a:pt x="7299" y="1435"/>
                </a:cubicBezTo>
                <a:cubicBezTo>
                  <a:pt x="7526" y="1054"/>
                  <a:pt x="7918" y="816"/>
                  <a:pt x="8371" y="793"/>
                </a:cubicBezTo>
                <a:cubicBezTo>
                  <a:pt x="8405" y="790"/>
                  <a:pt x="8438" y="789"/>
                  <a:pt x="8471" y="789"/>
                </a:cubicBezTo>
                <a:cubicBezTo>
                  <a:pt x="8895" y="789"/>
                  <a:pt x="9271" y="998"/>
                  <a:pt x="9514" y="1340"/>
                </a:cubicBezTo>
                <a:cubicBezTo>
                  <a:pt x="9788" y="1709"/>
                  <a:pt x="9847" y="2186"/>
                  <a:pt x="9669" y="2602"/>
                </a:cubicBezTo>
                <a:cubicBezTo>
                  <a:pt x="9454" y="3114"/>
                  <a:pt x="8978" y="3436"/>
                  <a:pt x="8430" y="3436"/>
                </a:cubicBezTo>
                <a:cubicBezTo>
                  <a:pt x="8335" y="3436"/>
                  <a:pt x="8252" y="3519"/>
                  <a:pt x="8252" y="3614"/>
                </a:cubicBezTo>
                <a:cubicBezTo>
                  <a:pt x="8252" y="3721"/>
                  <a:pt x="8323" y="3793"/>
                  <a:pt x="8430" y="3793"/>
                </a:cubicBezTo>
                <a:cubicBezTo>
                  <a:pt x="9014" y="3793"/>
                  <a:pt x="9573" y="3483"/>
                  <a:pt x="9871" y="2983"/>
                </a:cubicBezTo>
                <a:lnTo>
                  <a:pt x="9883" y="2959"/>
                </a:lnTo>
                <a:lnTo>
                  <a:pt x="9907" y="2983"/>
                </a:lnTo>
                <a:cubicBezTo>
                  <a:pt x="10562" y="3257"/>
                  <a:pt x="10990" y="3841"/>
                  <a:pt x="11074" y="4555"/>
                </a:cubicBezTo>
                <a:cubicBezTo>
                  <a:pt x="11169" y="5269"/>
                  <a:pt x="10871" y="5936"/>
                  <a:pt x="10300" y="6353"/>
                </a:cubicBezTo>
                <a:lnTo>
                  <a:pt x="10288" y="6377"/>
                </a:lnTo>
                <a:lnTo>
                  <a:pt x="10276" y="6353"/>
                </a:lnTo>
                <a:cubicBezTo>
                  <a:pt x="9966" y="5984"/>
                  <a:pt x="9502" y="5781"/>
                  <a:pt x="9014" y="5781"/>
                </a:cubicBezTo>
                <a:cubicBezTo>
                  <a:pt x="8919" y="5781"/>
                  <a:pt x="8835" y="5853"/>
                  <a:pt x="8835" y="5960"/>
                </a:cubicBezTo>
                <a:cubicBezTo>
                  <a:pt x="8835" y="6055"/>
                  <a:pt x="8907" y="6138"/>
                  <a:pt x="9014" y="6138"/>
                </a:cubicBezTo>
                <a:cubicBezTo>
                  <a:pt x="9633" y="6138"/>
                  <a:pt x="10181" y="6579"/>
                  <a:pt x="10300" y="7186"/>
                </a:cubicBezTo>
                <a:cubicBezTo>
                  <a:pt x="10407" y="7698"/>
                  <a:pt x="10228" y="8186"/>
                  <a:pt x="9812" y="8496"/>
                </a:cubicBezTo>
                <a:cubicBezTo>
                  <a:pt x="9570" y="8688"/>
                  <a:pt x="9281" y="8786"/>
                  <a:pt x="8992" y="8786"/>
                </a:cubicBezTo>
                <a:cubicBezTo>
                  <a:pt x="8796" y="8786"/>
                  <a:pt x="8601" y="8742"/>
                  <a:pt x="8419" y="8651"/>
                </a:cubicBezTo>
                <a:cubicBezTo>
                  <a:pt x="8390" y="8643"/>
                  <a:pt x="8361" y="8632"/>
                  <a:pt x="8332" y="8632"/>
                </a:cubicBezTo>
                <a:cubicBezTo>
                  <a:pt x="8313" y="8632"/>
                  <a:pt x="8294" y="8637"/>
                  <a:pt x="8276" y="8651"/>
                </a:cubicBezTo>
                <a:cubicBezTo>
                  <a:pt x="8240" y="8663"/>
                  <a:pt x="8204" y="8698"/>
                  <a:pt x="8180" y="8758"/>
                </a:cubicBezTo>
                <a:cubicBezTo>
                  <a:pt x="8097" y="8948"/>
                  <a:pt x="7966" y="9127"/>
                  <a:pt x="7799" y="9258"/>
                </a:cubicBezTo>
                <a:cubicBezTo>
                  <a:pt x="7776" y="9294"/>
                  <a:pt x="7740" y="9329"/>
                  <a:pt x="7740" y="9377"/>
                </a:cubicBezTo>
                <a:cubicBezTo>
                  <a:pt x="7740" y="9425"/>
                  <a:pt x="7740" y="9472"/>
                  <a:pt x="7776" y="9508"/>
                </a:cubicBezTo>
                <a:cubicBezTo>
                  <a:pt x="7810" y="9556"/>
                  <a:pt x="7861" y="9581"/>
                  <a:pt x="7912" y="9581"/>
                </a:cubicBezTo>
                <a:cubicBezTo>
                  <a:pt x="7948" y="9581"/>
                  <a:pt x="7984" y="9568"/>
                  <a:pt x="8014" y="9544"/>
                </a:cubicBezTo>
                <a:cubicBezTo>
                  <a:pt x="8180" y="9413"/>
                  <a:pt x="8311" y="9258"/>
                  <a:pt x="8419" y="9079"/>
                </a:cubicBezTo>
                <a:lnTo>
                  <a:pt x="8430" y="9067"/>
                </a:lnTo>
                <a:lnTo>
                  <a:pt x="8442" y="9067"/>
                </a:lnTo>
                <a:cubicBezTo>
                  <a:pt x="8618" y="9127"/>
                  <a:pt x="8801" y="9156"/>
                  <a:pt x="8983" y="9156"/>
                </a:cubicBezTo>
                <a:cubicBezTo>
                  <a:pt x="9343" y="9156"/>
                  <a:pt x="9702" y="9043"/>
                  <a:pt x="10002" y="8829"/>
                </a:cubicBezTo>
                <a:cubicBezTo>
                  <a:pt x="10466" y="8484"/>
                  <a:pt x="10705" y="7960"/>
                  <a:pt x="10681" y="7400"/>
                </a:cubicBezTo>
                <a:cubicBezTo>
                  <a:pt x="10657" y="7162"/>
                  <a:pt x="10597" y="6924"/>
                  <a:pt x="10478" y="6710"/>
                </a:cubicBezTo>
                <a:lnTo>
                  <a:pt x="10466" y="6698"/>
                </a:lnTo>
                <a:lnTo>
                  <a:pt x="10478" y="6686"/>
                </a:lnTo>
                <a:cubicBezTo>
                  <a:pt x="11097" y="6198"/>
                  <a:pt x="11431" y="5507"/>
                  <a:pt x="11431" y="4769"/>
                </a:cubicBezTo>
                <a:cubicBezTo>
                  <a:pt x="11431" y="3841"/>
                  <a:pt x="10883" y="3007"/>
                  <a:pt x="10038" y="2638"/>
                </a:cubicBezTo>
                <a:lnTo>
                  <a:pt x="10026" y="2626"/>
                </a:lnTo>
                <a:lnTo>
                  <a:pt x="10026" y="2602"/>
                </a:lnTo>
                <a:cubicBezTo>
                  <a:pt x="10204" y="2055"/>
                  <a:pt x="10062" y="1459"/>
                  <a:pt x="9693" y="1019"/>
                </a:cubicBezTo>
                <a:cubicBezTo>
                  <a:pt x="9378" y="633"/>
                  <a:pt x="8907" y="429"/>
                  <a:pt x="8421" y="429"/>
                </a:cubicBezTo>
                <a:cubicBezTo>
                  <a:pt x="8337" y="429"/>
                  <a:pt x="8253" y="435"/>
                  <a:pt x="8169" y="447"/>
                </a:cubicBezTo>
                <a:lnTo>
                  <a:pt x="8157" y="447"/>
                </a:lnTo>
                <a:lnTo>
                  <a:pt x="8145" y="435"/>
                </a:lnTo>
                <a:cubicBezTo>
                  <a:pt x="7855" y="156"/>
                  <a:pt x="7473" y="2"/>
                  <a:pt x="7076" y="2"/>
                </a:cubicBezTo>
                <a:cubicBezTo>
                  <a:pt x="7000" y="2"/>
                  <a:pt x="6923" y="7"/>
                  <a:pt x="6847" y="19"/>
                </a:cubicBezTo>
                <a:cubicBezTo>
                  <a:pt x="6371" y="90"/>
                  <a:pt x="5966" y="376"/>
                  <a:pt x="5728" y="793"/>
                </a:cubicBezTo>
                <a:lnTo>
                  <a:pt x="5716" y="816"/>
                </a:lnTo>
                <a:lnTo>
                  <a:pt x="5704" y="793"/>
                </a:lnTo>
                <a:cubicBezTo>
                  <a:pt x="5466" y="376"/>
                  <a:pt x="5061" y="90"/>
                  <a:pt x="4585" y="19"/>
                </a:cubicBezTo>
                <a:cubicBezTo>
                  <a:pt x="4505" y="7"/>
                  <a:pt x="4426" y="1"/>
                  <a:pt x="434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5" name="Google Shape;1215;p40"/>
          <p:cNvSpPr txBox="1">
            <a:spLocks noGrp="1"/>
          </p:cNvSpPr>
          <p:nvPr>
            <p:ph type="title"/>
          </p:nvPr>
        </p:nvSpPr>
        <p:spPr>
          <a:xfrm>
            <a:off x="7201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 TECH AGENCY INFOGRAPHICS</a:t>
            </a:r>
            <a:endParaRPr/>
          </a:p>
        </p:txBody>
      </p:sp>
      <p:graphicFrame>
        <p:nvGraphicFramePr>
          <p:cNvPr id="1216" name="Google Shape;1216;p40"/>
          <p:cNvGraphicFramePr/>
          <p:nvPr/>
        </p:nvGraphicFramePr>
        <p:xfrm>
          <a:off x="713275" y="1618473"/>
          <a:ext cx="7717350" cy="2986890"/>
        </p:xfrm>
        <a:graphic>
          <a:graphicData uri="http://schemas.openxmlformats.org/drawingml/2006/table">
            <a:tbl>
              <a:tblPr>
                <a:noFill/>
                <a:tableStyleId>{177190C2-4C7D-40EE-A4BC-B9D02DC21F93}</a:tableStyleId>
              </a:tblPr>
              <a:tblGrid>
                <a:gridCol w="1286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86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862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862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862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862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784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  <a:latin typeface="Raleway Medium"/>
                        <a:ea typeface="Raleway Medium"/>
                        <a:cs typeface="Raleway Medium"/>
                        <a:sym typeface="Raleway Medium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>
                          <a:solidFill>
                            <a:schemeClr val="lt2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MON</a:t>
                      </a:r>
                      <a:endParaRPr sz="2400" b="1">
                        <a:solidFill>
                          <a:schemeClr val="lt2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3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>
                          <a:solidFill>
                            <a:schemeClr val="lt2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TUE</a:t>
                      </a:r>
                      <a:endParaRPr sz="2400" b="1">
                        <a:solidFill>
                          <a:schemeClr val="lt2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3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>
                          <a:solidFill>
                            <a:schemeClr val="lt2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WED</a:t>
                      </a:r>
                      <a:endParaRPr sz="2400" b="1">
                        <a:solidFill>
                          <a:schemeClr val="lt2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3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>
                          <a:solidFill>
                            <a:schemeClr val="lt2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THU</a:t>
                      </a:r>
                      <a:endParaRPr sz="2400" b="1">
                        <a:solidFill>
                          <a:schemeClr val="lt2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3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>
                          <a:solidFill>
                            <a:schemeClr val="lt2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FRI</a:t>
                      </a:r>
                      <a:endParaRPr sz="2400" b="1">
                        <a:solidFill>
                          <a:schemeClr val="lt2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372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16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lt2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08:00</a:t>
                      </a:r>
                      <a:endParaRPr b="1">
                        <a:solidFill>
                          <a:schemeClr val="lt2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3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Insert your own text</a:t>
                      </a:r>
                      <a:endParaRPr>
                        <a:solidFill>
                          <a:schemeClr val="lt2"/>
                        </a:solidFill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3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Insert your own text</a:t>
                      </a:r>
                      <a:endParaRPr>
                        <a:solidFill>
                          <a:schemeClr val="lt2"/>
                        </a:solidFill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3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Insert your own text</a:t>
                      </a:r>
                      <a:endParaRPr>
                        <a:solidFill>
                          <a:schemeClr val="lt2"/>
                        </a:solidFill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3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Insert your own text</a:t>
                      </a:r>
                      <a:endParaRPr>
                        <a:solidFill>
                          <a:schemeClr val="lt2"/>
                        </a:solidFill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3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Insert your own text</a:t>
                      </a:r>
                      <a:endParaRPr>
                        <a:solidFill>
                          <a:schemeClr val="lt2"/>
                        </a:solidFill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372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16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lt2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10:00</a:t>
                      </a:r>
                      <a:endParaRPr b="1">
                        <a:solidFill>
                          <a:schemeClr val="lt2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3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Insert your own text</a:t>
                      </a:r>
                      <a:endParaRPr>
                        <a:solidFill>
                          <a:schemeClr val="lt2"/>
                        </a:solidFill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3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Insert your own text</a:t>
                      </a:r>
                      <a:endParaRPr>
                        <a:solidFill>
                          <a:schemeClr val="lt2"/>
                        </a:solidFill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3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Insert your own text</a:t>
                      </a:r>
                      <a:endParaRPr>
                        <a:solidFill>
                          <a:schemeClr val="lt2"/>
                        </a:solidFill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3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Insert your own text</a:t>
                      </a:r>
                      <a:endParaRPr>
                        <a:solidFill>
                          <a:schemeClr val="lt2"/>
                        </a:solidFill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3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Insert your own text</a:t>
                      </a:r>
                      <a:endParaRPr>
                        <a:solidFill>
                          <a:schemeClr val="lt2"/>
                        </a:solidFill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372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50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lt2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12:00</a:t>
                      </a:r>
                      <a:endParaRPr b="1">
                        <a:solidFill>
                          <a:schemeClr val="lt2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3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Insert your own text</a:t>
                      </a:r>
                      <a:endParaRPr>
                        <a:solidFill>
                          <a:schemeClr val="lt2"/>
                        </a:solidFill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3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Insert your own text</a:t>
                      </a:r>
                      <a:endParaRPr>
                        <a:solidFill>
                          <a:schemeClr val="lt2"/>
                        </a:solidFill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3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Insert your own text</a:t>
                      </a:r>
                      <a:endParaRPr>
                        <a:solidFill>
                          <a:schemeClr val="lt2"/>
                        </a:solidFill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3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Insert your own text</a:t>
                      </a:r>
                      <a:endParaRPr>
                        <a:solidFill>
                          <a:schemeClr val="lt2"/>
                        </a:solidFill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3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Insert your own text</a:t>
                      </a:r>
                      <a:endParaRPr>
                        <a:solidFill>
                          <a:schemeClr val="lt2"/>
                        </a:solidFill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372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50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lt2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2:00</a:t>
                      </a:r>
                      <a:endParaRPr b="1">
                        <a:solidFill>
                          <a:schemeClr val="lt2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3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Insert your own text</a:t>
                      </a:r>
                      <a:endParaRPr>
                        <a:solidFill>
                          <a:schemeClr val="lt2"/>
                        </a:solidFill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3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Insert your own text</a:t>
                      </a:r>
                      <a:endParaRPr>
                        <a:solidFill>
                          <a:schemeClr val="lt2"/>
                        </a:solidFill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3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Insert your own text</a:t>
                      </a:r>
                      <a:endParaRPr>
                        <a:solidFill>
                          <a:schemeClr val="lt2"/>
                        </a:solidFill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3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Insert your own text</a:t>
                      </a:r>
                      <a:endParaRPr>
                        <a:solidFill>
                          <a:schemeClr val="lt2"/>
                        </a:solidFill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3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Insert your own text</a:t>
                      </a:r>
                      <a:endParaRPr>
                        <a:solidFill>
                          <a:schemeClr val="lt2"/>
                        </a:solidFill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372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217" name="Google Shape;1217;p40"/>
          <p:cNvSpPr txBox="1"/>
          <p:nvPr/>
        </p:nvSpPr>
        <p:spPr>
          <a:xfrm>
            <a:off x="3084150" y="1178275"/>
            <a:ext cx="29757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PLANNING</a:t>
            </a:r>
            <a:endParaRPr sz="2400" b="1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grpSp>
        <p:nvGrpSpPr>
          <p:cNvPr id="1218" name="Google Shape;1218;p40"/>
          <p:cNvGrpSpPr/>
          <p:nvPr/>
        </p:nvGrpSpPr>
        <p:grpSpPr>
          <a:xfrm>
            <a:off x="1194854" y="1666912"/>
            <a:ext cx="320143" cy="392581"/>
            <a:chOff x="3086313" y="2877049"/>
            <a:chExt cx="320143" cy="392581"/>
          </a:xfrm>
        </p:grpSpPr>
        <p:sp>
          <p:nvSpPr>
            <p:cNvPr id="1219" name="Google Shape;1219;p40"/>
            <p:cNvSpPr/>
            <p:nvPr/>
          </p:nvSpPr>
          <p:spPr>
            <a:xfrm>
              <a:off x="3125749" y="2915371"/>
              <a:ext cx="240505" cy="354259"/>
            </a:xfrm>
            <a:custGeom>
              <a:avLst/>
              <a:gdLst/>
              <a:ahLst/>
              <a:cxnLst/>
              <a:rect l="l" t="t" r="r" b="b"/>
              <a:pathLst>
                <a:path w="7550" h="11121" extrusionOk="0">
                  <a:moveTo>
                    <a:pt x="3775" y="2929"/>
                  </a:moveTo>
                  <a:lnTo>
                    <a:pt x="3918" y="3120"/>
                  </a:lnTo>
                  <a:cubicBezTo>
                    <a:pt x="3871" y="3144"/>
                    <a:pt x="3823" y="3144"/>
                    <a:pt x="3775" y="3144"/>
                  </a:cubicBezTo>
                  <a:cubicBezTo>
                    <a:pt x="3740" y="3132"/>
                    <a:pt x="3692" y="3120"/>
                    <a:pt x="3644" y="3120"/>
                  </a:cubicBezTo>
                  <a:lnTo>
                    <a:pt x="3775" y="2929"/>
                  </a:lnTo>
                  <a:close/>
                  <a:moveTo>
                    <a:pt x="4168" y="3501"/>
                  </a:moveTo>
                  <a:lnTo>
                    <a:pt x="4299" y="3703"/>
                  </a:lnTo>
                  <a:cubicBezTo>
                    <a:pt x="4126" y="3751"/>
                    <a:pt x="3948" y="3775"/>
                    <a:pt x="3769" y="3775"/>
                  </a:cubicBezTo>
                  <a:cubicBezTo>
                    <a:pt x="3591" y="3775"/>
                    <a:pt x="3412" y="3751"/>
                    <a:pt x="3239" y="3703"/>
                  </a:cubicBezTo>
                  <a:lnTo>
                    <a:pt x="3382" y="3501"/>
                  </a:lnTo>
                  <a:cubicBezTo>
                    <a:pt x="3513" y="3560"/>
                    <a:pt x="3644" y="3572"/>
                    <a:pt x="3775" y="3572"/>
                  </a:cubicBezTo>
                  <a:cubicBezTo>
                    <a:pt x="3918" y="3572"/>
                    <a:pt x="4049" y="3537"/>
                    <a:pt x="4168" y="3501"/>
                  </a:cubicBezTo>
                  <a:close/>
                  <a:moveTo>
                    <a:pt x="3120" y="4132"/>
                  </a:moveTo>
                  <a:cubicBezTo>
                    <a:pt x="3275" y="4180"/>
                    <a:pt x="3418" y="4191"/>
                    <a:pt x="3561" y="4215"/>
                  </a:cubicBezTo>
                  <a:lnTo>
                    <a:pt x="3561" y="8109"/>
                  </a:lnTo>
                  <a:lnTo>
                    <a:pt x="3120" y="8109"/>
                  </a:lnTo>
                  <a:lnTo>
                    <a:pt x="3120" y="4132"/>
                  </a:lnTo>
                  <a:close/>
                  <a:moveTo>
                    <a:pt x="4430" y="4132"/>
                  </a:moveTo>
                  <a:lnTo>
                    <a:pt x="4430" y="8109"/>
                  </a:lnTo>
                  <a:lnTo>
                    <a:pt x="4001" y="8109"/>
                  </a:lnTo>
                  <a:lnTo>
                    <a:pt x="4001" y="4215"/>
                  </a:lnTo>
                  <a:cubicBezTo>
                    <a:pt x="4156" y="4191"/>
                    <a:pt x="4287" y="4180"/>
                    <a:pt x="4430" y="4132"/>
                  </a:cubicBezTo>
                  <a:close/>
                  <a:moveTo>
                    <a:pt x="3799" y="441"/>
                  </a:moveTo>
                  <a:cubicBezTo>
                    <a:pt x="4668" y="441"/>
                    <a:pt x="5490" y="786"/>
                    <a:pt x="6121" y="1394"/>
                  </a:cubicBezTo>
                  <a:cubicBezTo>
                    <a:pt x="6752" y="2025"/>
                    <a:pt x="7097" y="2858"/>
                    <a:pt x="7097" y="3751"/>
                  </a:cubicBezTo>
                  <a:cubicBezTo>
                    <a:pt x="7097" y="4620"/>
                    <a:pt x="6752" y="5442"/>
                    <a:pt x="6157" y="6073"/>
                  </a:cubicBezTo>
                  <a:cubicBezTo>
                    <a:pt x="5609" y="6632"/>
                    <a:pt x="5299" y="7347"/>
                    <a:pt x="5240" y="8109"/>
                  </a:cubicBezTo>
                  <a:lnTo>
                    <a:pt x="4883" y="8109"/>
                  </a:lnTo>
                  <a:lnTo>
                    <a:pt x="4883" y="3822"/>
                  </a:lnTo>
                  <a:cubicBezTo>
                    <a:pt x="4883" y="3775"/>
                    <a:pt x="4871" y="3739"/>
                    <a:pt x="4835" y="3703"/>
                  </a:cubicBezTo>
                  <a:lnTo>
                    <a:pt x="3978" y="2406"/>
                  </a:lnTo>
                  <a:cubicBezTo>
                    <a:pt x="3930" y="2346"/>
                    <a:pt x="3871" y="2310"/>
                    <a:pt x="3799" y="2310"/>
                  </a:cubicBezTo>
                  <a:cubicBezTo>
                    <a:pt x="3716" y="2310"/>
                    <a:pt x="3644" y="2334"/>
                    <a:pt x="3620" y="2406"/>
                  </a:cubicBezTo>
                  <a:lnTo>
                    <a:pt x="2751" y="3703"/>
                  </a:lnTo>
                  <a:cubicBezTo>
                    <a:pt x="2728" y="3739"/>
                    <a:pt x="2704" y="3775"/>
                    <a:pt x="2704" y="3822"/>
                  </a:cubicBezTo>
                  <a:lnTo>
                    <a:pt x="2704" y="8109"/>
                  </a:lnTo>
                  <a:lnTo>
                    <a:pt x="2347" y="8109"/>
                  </a:lnTo>
                  <a:cubicBezTo>
                    <a:pt x="2287" y="7347"/>
                    <a:pt x="1977" y="6632"/>
                    <a:pt x="1430" y="6073"/>
                  </a:cubicBezTo>
                  <a:cubicBezTo>
                    <a:pt x="834" y="5465"/>
                    <a:pt x="501" y="4656"/>
                    <a:pt x="489" y="3810"/>
                  </a:cubicBezTo>
                  <a:cubicBezTo>
                    <a:pt x="477" y="2929"/>
                    <a:pt x="823" y="2096"/>
                    <a:pt x="1430" y="1453"/>
                  </a:cubicBezTo>
                  <a:cubicBezTo>
                    <a:pt x="2049" y="822"/>
                    <a:pt x="2870" y="453"/>
                    <a:pt x="3751" y="441"/>
                  </a:cubicBezTo>
                  <a:close/>
                  <a:moveTo>
                    <a:pt x="5228" y="8561"/>
                  </a:moveTo>
                  <a:lnTo>
                    <a:pt x="5228" y="8835"/>
                  </a:lnTo>
                  <a:lnTo>
                    <a:pt x="5228" y="8883"/>
                  </a:lnTo>
                  <a:lnTo>
                    <a:pt x="2335" y="8883"/>
                  </a:lnTo>
                  <a:lnTo>
                    <a:pt x="2335" y="8835"/>
                  </a:lnTo>
                  <a:lnTo>
                    <a:pt x="2335" y="8561"/>
                  </a:lnTo>
                  <a:close/>
                  <a:moveTo>
                    <a:pt x="5121" y="9311"/>
                  </a:moveTo>
                  <a:cubicBezTo>
                    <a:pt x="4942" y="9752"/>
                    <a:pt x="4525" y="10026"/>
                    <a:pt x="4037" y="10026"/>
                  </a:cubicBezTo>
                  <a:lnTo>
                    <a:pt x="3525" y="10026"/>
                  </a:lnTo>
                  <a:cubicBezTo>
                    <a:pt x="3037" y="10026"/>
                    <a:pt x="2620" y="9728"/>
                    <a:pt x="2442" y="9311"/>
                  </a:cubicBezTo>
                  <a:close/>
                  <a:moveTo>
                    <a:pt x="4049" y="10478"/>
                  </a:moveTo>
                  <a:cubicBezTo>
                    <a:pt x="4061" y="10478"/>
                    <a:pt x="4109" y="10478"/>
                    <a:pt x="4132" y="10490"/>
                  </a:cubicBezTo>
                  <a:cubicBezTo>
                    <a:pt x="4132" y="10597"/>
                    <a:pt x="4049" y="10668"/>
                    <a:pt x="3954" y="10668"/>
                  </a:cubicBezTo>
                  <a:lnTo>
                    <a:pt x="3620" y="10668"/>
                  </a:lnTo>
                  <a:cubicBezTo>
                    <a:pt x="3513" y="10668"/>
                    <a:pt x="3442" y="10585"/>
                    <a:pt x="3442" y="10490"/>
                  </a:cubicBezTo>
                  <a:lnTo>
                    <a:pt x="3442" y="10478"/>
                  </a:lnTo>
                  <a:close/>
                  <a:moveTo>
                    <a:pt x="3762" y="0"/>
                  </a:moveTo>
                  <a:cubicBezTo>
                    <a:pt x="3746" y="0"/>
                    <a:pt x="3731" y="0"/>
                    <a:pt x="3716" y="0"/>
                  </a:cubicBezTo>
                  <a:cubicBezTo>
                    <a:pt x="1656" y="24"/>
                    <a:pt x="1" y="1739"/>
                    <a:pt x="13" y="3810"/>
                  </a:cubicBezTo>
                  <a:cubicBezTo>
                    <a:pt x="25" y="4775"/>
                    <a:pt x="406" y="5680"/>
                    <a:pt x="1073" y="6370"/>
                  </a:cubicBezTo>
                  <a:cubicBezTo>
                    <a:pt x="1596" y="6906"/>
                    <a:pt x="1870" y="7609"/>
                    <a:pt x="1870" y="8335"/>
                  </a:cubicBezTo>
                  <a:lnTo>
                    <a:pt x="1870" y="8835"/>
                  </a:lnTo>
                  <a:cubicBezTo>
                    <a:pt x="1870" y="9549"/>
                    <a:pt x="2335" y="10168"/>
                    <a:pt x="2966" y="10383"/>
                  </a:cubicBezTo>
                  <a:lnTo>
                    <a:pt x="2966" y="10490"/>
                  </a:lnTo>
                  <a:cubicBezTo>
                    <a:pt x="2966" y="10835"/>
                    <a:pt x="3239" y="11121"/>
                    <a:pt x="3585" y="11121"/>
                  </a:cubicBezTo>
                  <a:lnTo>
                    <a:pt x="3930" y="11121"/>
                  </a:lnTo>
                  <a:cubicBezTo>
                    <a:pt x="4275" y="11121"/>
                    <a:pt x="4549" y="10835"/>
                    <a:pt x="4549" y="10490"/>
                  </a:cubicBezTo>
                  <a:lnTo>
                    <a:pt x="4549" y="10383"/>
                  </a:lnTo>
                  <a:cubicBezTo>
                    <a:pt x="5192" y="10168"/>
                    <a:pt x="5645" y="9549"/>
                    <a:pt x="5645" y="8835"/>
                  </a:cubicBezTo>
                  <a:lnTo>
                    <a:pt x="5645" y="8335"/>
                  </a:lnTo>
                  <a:cubicBezTo>
                    <a:pt x="5645" y="7609"/>
                    <a:pt x="5918" y="6918"/>
                    <a:pt x="6442" y="6382"/>
                  </a:cubicBezTo>
                  <a:cubicBezTo>
                    <a:pt x="7133" y="5680"/>
                    <a:pt x="7502" y="4751"/>
                    <a:pt x="7502" y="3763"/>
                  </a:cubicBezTo>
                  <a:cubicBezTo>
                    <a:pt x="7550" y="2751"/>
                    <a:pt x="7145" y="1798"/>
                    <a:pt x="6418" y="1084"/>
                  </a:cubicBezTo>
                  <a:cubicBezTo>
                    <a:pt x="5715" y="380"/>
                    <a:pt x="4757" y="0"/>
                    <a:pt x="37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40"/>
            <p:cNvSpPr/>
            <p:nvPr/>
          </p:nvSpPr>
          <p:spPr>
            <a:xfrm>
              <a:off x="3263076" y="2942511"/>
              <a:ext cx="79287" cy="99579"/>
            </a:xfrm>
            <a:custGeom>
              <a:avLst/>
              <a:gdLst/>
              <a:ahLst/>
              <a:cxnLst/>
              <a:rect l="l" t="t" r="r" b="b"/>
              <a:pathLst>
                <a:path w="2489" h="3126" extrusionOk="0">
                  <a:moveTo>
                    <a:pt x="246" y="1"/>
                  </a:moveTo>
                  <a:cubicBezTo>
                    <a:pt x="146" y="1"/>
                    <a:pt x="56" y="59"/>
                    <a:pt x="36" y="161"/>
                  </a:cubicBezTo>
                  <a:cubicBezTo>
                    <a:pt x="0" y="280"/>
                    <a:pt x="60" y="399"/>
                    <a:pt x="179" y="422"/>
                  </a:cubicBezTo>
                  <a:cubicBezTo>
                    <a:pt x="1286" y="744"/>
                    <a:pt x="2048" y="1768"/>
                    <a:pt x="2048" y="2899"/>
                  </a:cubicBezTo>
                  <a:cubicBezTo>
                    <a:pt x="2048" y="3018"/>
                    <a:pt x="2143" y="3125"/>
                    <a:pt x="2262" y="3125"/>
                  </a:cubicBezTo>
                  <a:cubicBezTo>
                    <a:pt x="2381" y="3125"/>
                    <a:pt x="2488" y="3018"/>
                    <a:pt x="2488" y="2899"/>
                  </a:cubicBezTo>
                  <a:cubicBezTo>
                    <a:pt x="2488" y="1577"/>
                    <a:pt x="1595" y="387"/>
                    <a:pt x="298" y="6"/>
                  </a:cubicBezTo>
                  <a:cubicBezTo>
                    <a:pt x="280" y="2"/>
                    <a:pt x="263" y="1"/>
                    <a:pt x="2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40"/>
            <p:cNvSpPr/>
            <p:nvPr/>
          </p:nvSpPr>
          <p:spPr>
            <a:xfrm>
              <a:off x="3237656" y="2939262"/>
              <a:ext cx="20897" cy="14462"/>
            </a:xfrm>
            <a:custGeom>
              <a:avLst/>
              <a:gdLst/>
              <a:ahLst/>
              <a:cxnLst/>
              <a:rect l="l" t="t" r="r" b="b"/>
              <a:pathLst>
                <a:path w="656" h="454" extrusionOk="0">
                  <a:moveTo>
                    <a:pt x="227" y="1"/>
                  </a:moveTo>
                  <a:cubicBezTo>
                    <a:pt x="107" y="1"/>
                    <a:pt x="0" y="108"/>
                    <a:pt x="0" y="227"/>
                  </a:cubicBezTo>
                  <a:cubicBezTo>
                    <a:pt x="0" y="346"/>
                    <a:pt x="107" y="453"/>
                    <a:pt x="227" y="453"/>
                  </a:cubicBezTo>
                  <a:lnTo>
                    <a:pt x="417" y="453"/>
                  </a:lnTo>
                  <a:cubicBezTo>
                    <a:pt x="536" y="453"/>
                    <a:pt x="619" y="358"/>
                    <a:pt x="643" y="251"/>
                  </a:cubicBezTo>
                  <a:cubicBezTo>
                    <a:pt x="655" y="108"/>
                    <a:pt x="560" y="1"/>
                    <a:pt x="4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40"/>
            <p:cNvSpPr/>
            <p:nvPr/>
          </p:nvSpPr>
          <p:spPr>
            <a:xfrm>
              <a:off x="3379888" y="3029539"/>
              <a:ext cx="26567" cy="14048"/>
            </a:xfrm>
            <a:custGeom>
              <a:avLst/>
              <a:gdLst/>
              <a:ahLst/>
              <a:cxnLst/>
              <a:rect l="l" t="t" r="r" b="b"/>
              <a:pathLst>
                <a:path w="834" h="441" extrusionOk="0">
                  <a:moveTo>
                    <a:pt x="226" y="0"/>
                  </a:moveTo>
                  <a:cubicBezTo>
                    <a:pt x="107" y="0"/>
                    <a:pt x="0" y="107"/>
                    <a:pt x="0" y="226"/>
                  </a:cubicBezTo>
                  <a:cubicBezTo>
                    <a:pt x="0" y="346"/>
                    <a:pt x="107" y="441"/>
                    <a:pt x="226" y="441"/>
                  </a:cubicBezTo>
                  <a:lnTo>
                    <a:pt x="607" y="441"/>
                  </a:lnTo>
                  <a:cubicBezTo>
                    <a:pt x="726" y="441"/>
                    <a:pt x="834" y="346"/>
                    <a:pt x="834" y="226"/>
                  </a:cubicBezTo>
                  <a:cubicBezTo>
                    <a:pt x="822" y="107"/>
                    <a:pt x="726" y="0"/>
                    <a:pt x="6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40"/>
            <p:cNvSpPr/>
            <p:nvPr/>
          </p:nvSpPr>
          <p:spPr>
            <a:xfrm>
              <a:off x="3086313" y="3029539"/>
              <a:ext cx="26599" cy="14048"/>
            </a:xfrm>
            <a:custGeom>
              <a:avLst/>
              <a:gdLst/>
              <a:ahLst/>
              <a:cxnLst/>
              <a:rect l="l" t="t" r="r" b="b"/>
              <a:pathLst>
                <a:path w="835" h="441" extrusionOk="0">
                  <a:moveTo>
                    <a:pt x="227" y="0"/>
                  </a:moveTo>
                  <a:cubicBezTo>
                    <a:pt x="108" y="0"/>
                    <a:pt x="1" y="107"/>
                    <a:pt x="1" y="226"/>
                  </a:cubicBezTo>
                  <a:cubicBezTo>
                    <a:pt x="1" y="346"/>
                    <a:pt x="108" y="441"/>
                    <a:pt x="227" y="441"/>
                  </a:cubicBezTo>
                  <a:lnTo>
                    <a:pt x="608" y="441"/>
                  </a:lnTo>
                  <a:cubicBezTo>
                    <a:pt x="727" y="441"/>
                    <a:pt x="834" y="346"/>
                    <a:pt x="834" y="226"/>
                  </a:cubicBezTo>
                  <a:cubicBezTo>
                    <a:pt x="834" y="107"/>
                    <a:pt x="727" y="0"/>
                    <a:pt x="6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40"/>
            <p:cNvSpPr/>
            <p:nvPr/>
          </p:nvSpPr>
          <p:spPr>
            <a:xfrm>
              <a:off x="3359788" y="2953469"/>
              <a:ext cx="26567" cy="20355"/>
            </a:xfrm>
            <a:custGeom>
              <a:avLst/>
              <a:gdLst/>
              <a:ahLst/>
              <a:cxnLst/>
              <a:rect l="l" t="t" r="r" b="b"/>
              <a:pathLst>
                <a:path w="834" h="639" extrusionOk="0">
                  <a:moveTo>
                    <a:pt x="594" y="0"/>
                  </a:moveTo>
                  <a:cubicBezTo>
                    <a:pt x="555" y="0"/>
                    <a:pt x="514" y="13"/>
                    <a:pt x="476" y="43"/>
                  </a:cubicBezTo>
                  <a:lnTo>
                    <a:pt x="155" y="233"/>
                  </a:lnTo>
                  <a:cubicBezTo>
                    <a:pt x="48" y="293"/>
                    <a:pt x="0" y="424"/>
                    <a:pt x="83" y="531"/>
                  </a:cubicBezTo>
                  <a:cubicBezTo>
                    <a:pt x="119" y="602"/>
                    <a:pt x="203" y="638"/>
                    <a:pt x="274" y="638"/>
                  </a:cubicBezTo>
                  <a:cubicBezTo>
                    <a:pt x="310" y="638"/>
                    <a:pt x="345" y="614"/>
                    <a:pt x="381" y="602"/>
                  </a:cubicBezTo>
                  <a:lnTo>
                    <a:pt x="703" y="412"/>
                  </a:lnTo>
                  <a:cubicBezTo>
                    <a:pt x="810" y="352"/>
                    <a:pt x="834" y="221"/>
                    <a:pt x="774" y="114"/>
                  </a:cubicBezTo>
                  <a:cubicBezTo>
                    <a:pt x="735" y="45"/>
                    <a:pt x="667" y="0"/>
                    <a:pt x="5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40"/>
            <p:cNvSpPr/>
            <p:nvPr/>
          </p:nvSpPr>
          <p:spPr>
            <a:xfrm>
              <a:off x="3106413" y="3100034"/>
              <a:ext cx="26599" cy="20164"/>
            </a:xfrm>
            <a:custGeom>
              <a:avLst/>
              <a:gdLst/>
              <a:ahLst/>
              <a:cxnLst/>
              <a:rect l="l" t="t" r="r" b="b"/>
              <a:pathLst>
                <a:path w="835" h="633" extrusionOk="0">
                  <a:moveTo>
                    <a:pt x="590" y="0"/>
                  </a:moveTo>
                  <a:cubicBezTo>
                    <a:pt x="550" y="0"/>
                    <a:pt x="511" y="12"/>
                    <a:pt x="477" y="38"/>
                  </a:cubicBezTo>
                  <a:lnTo>
                    <a:pt x="144" y="228"/>
                  </a:lnTo>
                  <a:cubicBezTo>
                    <a:pt x="36" y="288"/>
                    <a:pt x="1" y="419"/>
                    <a:pt x="72" y="526"/>
                  </a:cubicBezTo>
                  <a:cubicBezTo>
                    <a:pt x="108" y="597"/>
                    <a:pt x="191" y="633"/>
                    <a:pt x="263" y="633"/>
                  </a:cubicBezTo>
                  <a:cubicBezTo>
                    <a:pt x="310" y="633"/>
                    <a:pt x="334" y="609"/>
                    <a:pt x="370" y="597"/>
                  </a:cubicBezTo>
                  <a:lnTo>
                    <a:pt x="691" y="407"/>
                  </a:lnTo>
                  <a:cubicBezTo>
                    <a:pt x="787" y="347"/>
                    <a:pt x="834" y="216"/>
                    <a:pt x="775" y="109"/>
                  </a:cubicBezTo>
                  <a:cubicBezTo>
                    <a:pt x="736" y="40"/>
                    <a:pt x="663" y="0"/>
                    <a:pt x="5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40"/>
            <p:cNvSpPr/>
            <p:nvPr/>
          </p:nvSpPr>
          <p:spPr>
            <a:xfrm>
              <a:off x="3308565" y="2897277"/>
              <a:ext cx="22044" cy="24178"/>
            </a:xfrm>
            <a:custGeom>
              <a:avLst/>
              <a:gdLst/>
              <a:ahLst/>
              <a:cxnLst/>
              <a:rect l="l" t="t" r="r" b="b"/>
              <a:pathLst>
                <a:path w="692" h="759" extrusionOk="0">
                  <a:moveTo>
                    <a:pt x="441" y="1"/>
                  </a:moveTo>
                  <a:cubicBezTo>
                    <a:pt x="369" y="1"/>
                    <a:pt x="301" y="35"/>
                    <a:pt x="263" y="104"/>
                  </a:cubicBezTo>
                  <a:lnTo>
                    <a:pt x="60" y="438"/>
                  </a:lnTo>
                  <a:cubicBezTo>
                    <a:pt x="1" y="533"/>
                    <a:pt x="37" y="676"/>
                    <a:pt x="144" y="735"/>
                  </a:cubicBezTo>
                  <a:cubicBezTo>
                    <a:pt x="167" y="747"/>
                    <a:pt x="215" y="759"/>
                    <a:pt x="239" y="759"/>
                  </a:cubicBezTo>
                  <a:cubicBezTo>
                    <a:pt x="322" y="759"/>
                    <a:pt x="394" y="711"/>
                    <a:pt x="441" y="652"/>
                  </a:cubicBezTo>
                  <a:lnTo>
                    <a:pt x="632" y="330"/>
                  </a:lnTo>
                  <a:cubicBezTo>
                    <a:pt x="691" y="223"/>
                    <a:pt x="656" y="92"/>
                    <a:pt x="560" y="33"/>
                  </a:cubicBezTo>
                  <a:cubicBezTo>
                    <a:pt x="522" y="11"/>
                    <a:pt x="481" y="1"/>
                    <a:pt x="4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40"/>
            <p:cNvSpPr/>
            <p:nvPr/>
          </p:nvSpPr>
          <p:spPr>
            <a:xfrm>
              <a:off x="3239153" y="2877049"/>
              <a:ext cx="14080" cy="26599"/>
            </a:xfrm>
            <a:custGeom>
              <a:avLst/>
              <a:gdLst/>
              <a:ahLst/>
              <a:cxnLst/>
              <a:rect l="l" t="t" r="r" b="b"/>
              <a:pathLst>
                <a:path w="442" h="835" extrusionOk="0">
                  <a:moveTo>
                    <a:pt x="215" y="1"/>
                  </a:moveTo>
                  <a:cubicBezTo>
                    <a:pt x="96" y="1"/>
                    <a:pt x="1" y="96"/>
                    <a:pt x="1" y="215"/>
                  </a:cubicBezTo>
                  <a:lnTo>
                    <a:pt x="1" y="608"/>
                  </a:lnTo>
                  <a:cubicBezTo>
                    <a:pt x="1" y="727"/>
                    <a:pt x="96" y="834"/>
                    <a:pt x="215" y="834"/>
                  </a:cubicBezTo>
                  <a:cubicBezTo>
                    <a:pt x="334" y="834"/>
                    <a:pt x="441" y="727"/>
                    <a:pt x="441" y="608"/>
                  </a:cubicBezTo>
                  <a:lnTo>
                    <a:pt x="441" y="215"/>
                  </a:lnTo>
                  <a:cubicBezTo>
                    <a:pt x="441" y="96"/>
                    <a:pt x="358" y="1"/>
                    <a:pt x="2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40"/>
            <p:cNvSpPr/>
            <p:nvPr/>
          </p:nvSpPr>
          <p:spPr>
            <a:xfrm>
              <a:off x="3161809" y="2897500"/>
              <a:ext cx="22394" cy="24337"/>
            </a:xfrm>
            <a:custGeom>
              <a:avLst/>
              <a:gdLst/>
              <a:ahLst/>
              <a:cxnLst/>
              <a:rect l="l" t="t" r="r" b="b"/>
              <a:pathLst>
                <a:path w="703" h="764" extrusionOk="0">
                  <a:moveTo>
                    <a:pt x="262" y="0"/>
                  </a:moveTo>
                  <a:cubicBezTo>
                    <a:pt x="222" y="0"/>
                    <a:pt x="181" y="12"/>
                    <a:pt x="143" y="38"/>
                  </a:cubicBezTo>
                  <a:cubicBezTo>
                    <a:pt x="48" y="97"/>
                    <a:pt x="0" y="228"/>
                    <a:pt x="72" y="335"/>
                  </a:cubicBezTo>
                  <a:lnTo>
                    <a:pt x="262" y="669"/>
                  </a:lnTo>
                  <a:cubicBezTo>
                    <a:pt x="310" y="740"/>
                    <a:pt x="381" y="764"/>
                    <a:pt x="464" y="764"/>
                  </a:cubicBezTo>
                  <a:cubicBezTo>
                    <a:pt x="500" y="764"/>
                    <a:pt x="536" y="752"/>
                    <a:pt x="560" y="740"/>
                  </a:cubicBezTo>
                  <a:cubicBezTo>
                    <a:pt x="667" y="681"/>
                    <a:pt x="703" y="550"/>
                    <a:pt x="643" y="442"/>
                  </a:cubicBezTo>
                  <a:lnTo>
                    <a:pt x="441" y="109"/>
                  </a:lnTo>
                  <a:cubicBezTo>
                    <a:pt x="402" y="40"/>
                    <a:pt x="334" y="0"/>
                    <a:pt x="2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40"/>
            <p:cNvSpPr/>
            <p:nvPr/>
          </p:nvSpPr>
          <p:spPr>
            <a:xfrm>
              <a:off x="3106413" y="2953151"/>
              <a:ext cx="26599" cy="19909"/>
            </a:xfrm>
            <a:custGeom>
              <a:avLst/>
              <a:gdLst/>
              <a:ahLst/>
              <a:cxnLst/>
              <a:rect l="l" t="t" r="r" b="b"/>
              <a:pathLst>
                <a:path w="835" h="625" extrusionOk="0">
                  <a:moveTo>
                    <a:pt x="246" y="0"/>
                  </a:moveTo>
                  <a:cubicBezTo>
                    <a:pt x="168" y="0"/>
                    <a:pt x="92" y="40"/>
                    <a:pt x="60" y="112"/>
                  </a:cubicBezTo>
                  <a:cubicBezTo>
                    <a:pt x="1" y="208"/>
                    <a:pt x="25" y="350"/>
                    <a:pt x="132" y="410"/>
                  </a:cubicBezTo>
                  <a:lnTo>
                    <a:pt x="453" y="600"/>
                  </a:lnTo>
                  <a:cubicBezTo>
                    <a:pt x="489" y="612"/>
                    <a:pt x="537" y="624"/>
                    <a:pt x="560" y="624"/>
                  </a:cubicBezTo>
                  <a:cubicBezTo>
                    <a:pt x="632" y="624"/>
                    <a:pt x="715" y="589"/>
                    <a:pt x="751" y="529"/>
                  </a:cubicBezTo>
                  <a:cubicBezTo>
                    <a:pt x="834" y="422"/>
                    <a:pt x="787" y="291"/>
                    <a:pt x="679" y="231"/>
                  </a:cubicBezTo>
                  <a:lnTo>
                    <a:pt x="358" y="29"/>
                  </a:lnTo>
                  <a:cubicBezTo>
                    <a:pt x="323" y="10"/>
                    <a:pt x="284" y="0"/>
                    <a:pt x="2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40"/>
            <p:cNvSpPr/>
            <p:nvPr/>
          </p:nvSpPr>
          <p:spPr>
            <a:xfrm>
              <a:off x="3360520" y="3099811"/>
              <a:ext cx="25834" cy="20005"/>
            </a:xfrm>
            <a:custGeom>
              <a:avLst/>
              <a:gdLst/>
              <a:ahLst/>
              <a:cxnLst/>
              <a:rect l="l" t="t" r="r" b="b"/>
              <a:pathLst>
                <a:path w="811" h="628" extrusionOk="0">
                  <a:moveTo>
                    <a:pt x="239" y="1"/>
                  </a:moveTo>
                  <a:cubicBezTo>
                    <a:pt x="167" y="1"/>
                    <a:pt x="99" y="35"/>
                    <a:pt x="60" y="104"/>
                  </a:cubicBezTo>
                  <a:cubicBezTo>
                    <a:pt x="1" y="211"/>
                    <a:pt x="25" y="342"/>
                    <a:pt x="132" y="402"/>
                  </a:cubicBezTo>
                  <a:lnTo>
                    <a:pt x="453" y="592"/>
                  </a:lnTo>
                  <a:cubicBezTo>
                    <a:pt x="489" y="604"/>
                    <a:pt x="537" y="628"/>
                    <a:pt x="561" y="628"/>
                  </a:cubicBezTo>
                  <a:cubicBezTo>
                    <a:pt x="632" y="628"/>
                    <a:pt x="715" y="580"/>
                    <a:pt x="751" y="521"/>
                  </a:cubicBezTo>
                  <a:cubicBezTo>
                    <a:pt x="811" y="426"/>
                    <a:pt x="787" y="283"/>
                    <a:pt x="680" y="223"/>
                  </a:cubicBezTo>
                  <a:lnTo>
                    <a:pt x="358" y="33"/>
                  </a:lnTo>
                  <a:cubicBezTo>
                    <a:pt x="320" y="11"/>
                    <a:pt x="279" y="1"/>
                    <a:pt x="2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41"/>
          <p:cNvSpPr txBox="1">
            <a:spLocks noGrp="1"/>
          </p:cNvSpPr>
          <p:nvPr>
            <p:ph type="title"/>
          </p:nvPr>
        </p:nvSpPr>
        <p:spPr>
          <a:xfrm>
            <a:off x="7201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 TECH AGENCY INFOGRAPHICS</a:t>
            </a:r>
            <a:endParaRPr/>
          </a:p>
        </p:txBody>
      </p:sp>
      <p:grpSp>
        <p:nvGrpSpPr>
          <p:cNvPr id="1236" name="Google Shape;1236;p41"/>
          <p:cNvGrpSpPr/>
          <p:nvPr/>
        </p:nvGrpSpPr>
        <p:grpSpPr>
          <a:xfrm>
            <a:off x="6286526" y="3379396"/>
            <a:ext cx="1828803" cy="801300"/>
            <a:chOff x="5129784" y="3315900"/>
            <a:chExt cx="1828803" cy="801300"/>
          </a:xfrm>
        </p:grpSpPr>
        <p:sp>
          <p:nvSpPr>
            <p:cNvPr id="1237" name="Google Shape;1237;p41"/>
            <p:cNvSpPr/>
            <p:nvPr/>
          </p:nvSpPr>
          <p:spPr>
            <a:xfrm>
              <a:off x="5129787" y="3315900"/>
              <a:ext cx="18288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rPr>
                <a:t>3RD EVENT</a:t>
              </a:r>
              <a:endParaRPr sz="24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endParaRPr>
            </a:p>
          </p:txBody>
        </p:sp>
        <p:sp>
          <p:nvSpPr>
            <p:cNvPr id="1238" name="Google Shape;1238;p41"/>
            <p:cNvSpPr txBox="1"/>
            <p:nvPr/>
          </p:nvSpPr>
          <p:spPr>
            <a:xfrm>
              <a:off x="5129784" y="3568500"/>
              <a:ext cx="1828800" cy="54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2"/>
                  </a:solidFill>
                  <a:latin typeface="Fira Sans Condensed"/>
                  <a:ea typeface="Fira Sans Condensed"/>
                  <a:cs typeface="Fira Sans Condensed"/>
                  <a:sym typeface="Fira Sans Condensed"/>
                </a:rPr>
                <a:t>Jupiter doesn’t have a solid surface</a:t>
              </a:r>
              <a:endParaRPr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endParaRPr>
            </a:p>
          </p:txBody>
        </p:sp>
      </p:grpSp>
      <p:grpSp>
        <p:nvGrpSpPr>
          <p:cNvPr id="1239" name="Google Shape;1239;p41"/>
          <p:cNvGrpSpPr/>
          <p:nvPr/>
        </p:nvGrpSpPr>
        <p:grpSpPr>
          <a:xfrm>
            <a:off x="1028663" y="3375868"/>
            <a:ext cx="1828803" cy="808355"/>
            <a:chOff x="2185409" y="3315900"/>
            <a:chExt cx="1828803" cy="808355"/>
          </a:xfrm>
        </p:grpSpPr>
        <p:sp>
          <p:nvSpPr>
            <p:cNvPr id="1240" name="Google Shape;1240;p41"/>
            <p:cNvSpPr/>
            <p:nvPr/>
          </p:nvSpPr>
          <p:spPr>
            <a:xfrm>
              <a:off x="2185412" y="3315900"/>
              <a:ext cx="18288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rPr>
                <a:t>4TH EVENT</a:t>
              </a:r>
              <a:endParaRPr sz="24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endParaRPr>
            </a:p>
          </p:txBody>
        </p:sp>
        <p:sp>
          <p:nvSpPr>
            <p:cNvPr id="1241" name="Google Shape;1241;p41"/>
            <p:cNvSpPr txBox="1"/>
            <p:nvPr/>
          </p:nvSpPr>
          <p:spPr>
            <a:xfrm>
              <a:off x="2185409" y="3575555"/>
              <a:ext cx="1828800" cy="54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2"/>
                  </a:solidFill>
                  <a:latin typeface="Fira Sans Condensed"/>
                  <a:ea typeface="Fira Sans Condensed"/>
                  <a:cs typeface="Fira Sans Condensed"/>
                  <a:sym typeface="Fira Sans Condensed"/>
                </a:rPr>
                <a:t>Saturn is a gas giant with rings</a:t>
              </a:r>
              <a:endParaRPr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endParaRPr>
            </a:p>
          </p:txBody>
        </p:sp>
      </p:grpSp>
      <p:grpSp>
        <p:nvGrpSpPr>
          <p:cNvPr id="1242" name="Google Shape;1242;p41"/>
          <p:cNvGrpSpPr/>
          <p:nvPr/>
        </p:nvGrpSpPr>
        <p:grpSpPr>
          <a:xfrm>
            <a:off x="6286526" y="2022583"/>
            <a:ext cx="1828803" cy="964811"/>
            <a:chOff x="5129784" y="2022583"/>
            <a:chExt cx="1828803" cy="964811"/>
          </a:xfrm>
        </p:grpSpPr>
        <p:sp>
          <p:nvSpPr>
            <p:cNvPr id="1243" name="Google Shape;1243;p41"/>
            <p:cNvSpPr/>
            <p:nvPr/>
          </p:nvSpPr>
          <p:spPr>
            <a:xfrm>
              <a:off x="5129787" y="2530194"/>
              <a:ext cx="18288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rPr>
                <a:t>2ND EVENT</a:t>
              </a:r>
              <a:endParaRPr sz="24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endParaRPr>
            </a:p>
          </p:txBody>
        </p:sp>
        <p:sp>
          <p:nvSpPr>
            <p:cNvPr id="1244" name="Google Shape;1244;p41"/>
            <p:cNvSpPr txBox="1"/>
            <p:nvPr/>
          </p:nvSpPr>
          <p:spPr>
            <a:xfrm>
              <a:off x="5129784" y="2022583"/>
              <a:ext cx="1828800" cy="54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2"/>
                  </a:solidFill>
                  <a:latin typeface="Fira Sans Condensed"/>
                  <a:ea typeface="Fira Sans Condensed"/>
                  <a:cs typeface="Fira Sans Condensed"/>
                  <a:sym typeface="Fira Sans Condensed"/>
                </a:rPr>
                <a:t>Earth is the third planet from the Sun</a:t>
              </a:r>
              <a:endParaRPr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endParaRPr>
            </a:p>
          </p:txBody>
        </p:sp>
      </p:grpSp>
      <p:grpSp>
        <p:nvGrpSpPr>
          <p:cNvPr id="1245" name="Google Shape;1245;p41"/>
          <p:cNvGrpSpPr/>
          <p:nvPr/>
        </p:nvGrpSpPr>
        <p:grpSpPr>
          <a:xfrm>
            <a:off x="3864205" y="2371511"/>
            <a:ext cx="1415589" cy="1415589"/>
            <a:chOff x="3918450" y="2571750"/>
            <a:chExt cx="1307100" cy="1307100"/>
          </a:xfrm>
        </p:grpSpPr>
        <p:sp>
          <p:nvSpPr>
            <p:cNvPr id="1246" name="Google Shape;1246;p41"/>
            <p:cNvSpPr/>
            <p:nvPr/>
          </p:nvSpPr>
          <p:spPr>
            <a:xfrm>
              <a:off x="3918450" y="2571750"/>
              <a:ext cx="1307100" cy="1307100"/>
            </a:xfrm>
            <a:prstGeom prst="diamond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41"/>
            <p:cNvSpPr/>
            <p:nvPr/>
          </p:nvSpPr>
          <p:spPr>
            <a:xfrm>
              <a:off x="4397376" y="3035476"/>
              <a:ext cx="349249" cy="379648"/>
            </a:xfrm>
            <a:custGeom>
              <a:avLst/>
              <a:gdLst/>
              <a:ahLst/>
              <a:cxnLst/>
              <a:rect l="l" t="t" r="r" b="b"/>
              <a:pathLst>
                <a:path w="6978" h="7585" extrusionOk="0">
                  <a:moveTo>
                    <a:pt x="6084" y="3060"/>
                  </a:moveTo>
                  <a:cubicBezTo>
                    <a:pt x="6453" y="3120"/>
                    <a:pt x="6739" y="3429"/>
                    <a:pt x="6739" y="3822"/>
                  </a:cubicBezTo>
                  <a:cubicBezTo>
                    <a:pt x="6739" y="4203"/>
                    <a:pt x="6453" y="4525"/>
                    <a:pt x="6084" y="4584"/>
                  </a:cubicBezTo>
                  <a:lnTo>
                    <a:pt x="6084" y="3060"/>
                  </a:lnTo>
                  <a:close/>
                  <a:moveTo>
                    <a:pt x="881" y="2929"/>
                  </a:moveTo>
                  <a:lnTo>
                    <a:pt x="881" y="4715"/>
                  </a:lnTo>
                  <a:lnTo>
                    <a:pt x="607" y="4715"/>
                  </a:lnTo>
                  <a:cubicBezTo>
                    <a:pt x="405" y="4715"/>
                    <a:pt x="226" y="4536"/>
                    <a:pt x="226" y="4322"/>
                  </a:cubicBezTo>
                  <a:lnTo>
                    <a:pt x="226" y="3310"/>
                  </a:lnTo>
                  <a:cubicBezTo>
                    <a:pt x="226" y="3108"/>
                    <a:pt x="405" y="2929"/>
                    <a:pt x="607" y="2929"/>
                  </a:cubicBezTo>
                  <a:close/>
                  <a:moveTo>
                    <a:pt x="1893" y="2917"/>
                  </a:moveTo>
                  <a:lnTo>
                    <a:pt x="1893" y="4715"/>
                  </a:lnTo>
                  <a:lnTo>
                    <a:pt x="1107" y="4715"/>
                  </a:lnTo>
                  <a:lnTo>
                    <a:pt x="1107" y="2917"/>
                  </a:lnTo>
                  <a:close/>
                  <a:moveTo>
                    <a:pt x="2024" y="5596"/>
                  </a:moveTo>
                  <a:lnTo>
                    <a:pt x="2024" y="6108"/>
                  </a:lnTo>
                  <a:lnTo>
                    <a:pt x="1798" y="6108"/>
                  </a:lnTo>
                  <a:lnTo>
                    <a:pt x="1929" y="5596"/>
                  </a:lnTo>
                  <a:close/>
                  <a:moveTo>
                    <a:pt x="1858" y="4953"/>
                  </a:moveTo>
                  <a:lnTo>
                    <a:pt x="1405" y="6620"/>
                  </a:lnTo>
                  <a:lnTo>
                    <a:pt x="1107" y="6620"/>
                  </a:lnTo>
                  <a:lnTo>
                    <a:pt x="1107" y="4953"/>
                  </a:lnTo>
                  <a:close/>
                  <a:moveTo>
                    <a:pt x="5846" y="250"/>
                  </a:moveTo>
                  <a:lnTo>
                    <a:pt x="5846" y="7394"/>
                  </a:lnTo>
                  <a:lnTo>
                    <a:pt x="5322" y="7394"/>
                  </a:lnTo>
                  <a:lnTo>
                    <a:pt x="5322" y="2358"/>
                  </a:lnTo>
                  <a:cubicBezTo>
                    <a:pt x="5322" y="2298"/>
                    <a:pt x="5263" y="2239"/>
                    <a:pt x="5203" y="2239"/>
                  </a:cubicBezTo>
                  <a:cubicBezTo>
                    <a:pt x="5144" y="2239"/>
                    <a:pt x="5084" y="2298"/>
                    <a:pt x="5084" y="2358"/>
                  </a:cubicBezTo>
                  <a:lnTo>
                    <a:pt x="5084" y="6608"/>
                  </a:lnTo>
                  <a:cubicBezTo>
                    <a:pt x="4941" y="6394"/>
                    <a:pt x="4715" y="6108"/>
                    <a:pt x="4417" y="5834"/>
                  </a:cubicBezTo>
                  <a:cubicBezTo>
                    <a:pt x="4096" y="5501"/>
                    <a:pt x="3739" y="5251"/>
                    <a:pt x="3393" y="5072"/>
                  </a:cubicBezTo>
                  <a:cubicBezTo>
                    <a:pt x="2989" y="4858"/>
                    <a:pt x="2572" y="4739"/>
                    <a:pt x="2155" y="4727"/>
                  </a:cubicBezTo>
                  <a:lnTo>
                    <a:pt x="2155" y="2917"/>
                  </a:lnTo>
                  <a:cubicBezTo>
                    <a:pt x="2572" y="2893"/>
                    <a:pt x="2989" y="2774"/>
                    <a:pt x="3393" y="2572"/>
                  </a:cubicBezTo>
                  <a:cubicBezTo>
                    <a:pt x="3751" y="2393"/>
                    <a:pt x="4096" y="2120"/>
                    <a:pt x="4417" y="1810"/>
                  </a:cubicBezTo>
                  <a:cubicBezTo>
                    <a:pt x="4715" y="1524"/>
                    <a:pt x="4941" y="1250"/>
                    <a:pt x="5084" y="1036"/>
                  </a:cubicBezTo>
                  <a:lnTo>
                    <a:pt x="5084" y="1798"/>
                  </a:lnTo>
                  <a:cubicBezTo>
                    <a:pt x="5084" y="1858"/>
                    <a:pt x="5144" y="1917"/>
                    <a:pt x="5203" y="1917"/>
                  </a:cubicBezTo>
                  <a:cubicBezTo>
                    <a:pt x="5263" y="1917"/>
                    <a:pt x="5322" y="1858"/>
                    <a:pt x="5322" y="1798"/>
                  </a:cubicBezTo>
                  <a:lnTo>
                    <a:pt x="5322" y="250"/>
                  </a:lnTo>
                  <a:close/>
                  <a:moveTo>
                    <a:pt x="5203" y="0"/>
                  </a:moveTo>
                  <a:cubicBezTo>
                    <a:pt x="5144" y="0"/>
                    <a:pt x="5084" y="60"/>
                    <a:pt x="5084" y="119"/>
                  </a:cubicBezTo>
                  <a:lnTo>
                    <a:pt x="5084" y="596"/>
                  </a:lnTo>
                  <a:cubicBezTo>
                    <a:pt x="5013" y="715"/>
                    <a:pt x="4715" y="1167"/>
                    <a:pt x="4239" y="1619"/>
                  </a:cubicBezTo>
                  <a:cubicBezTo>
                    <a:pt x="3751" y="2096"/>
                    <a:pt x="2965" y="2655"/>
                    <a:pt x="2024" y="2655"/>
                  </a:cubicBezTo>
                  <a:lnTo>
                    <a:pt x="619" y="2655"/>
                  </a:lnTo>
                  <a:cubicBezTo>
                    <a:pt x="286" y="2655"/>
                    <a:pt x="0" y="2941"/>
                    <a:pt x="0" y="3286"/>
                  </a:cubicBezTo>
                  <a:lnTo>
                    <a:pt x="0" y="4298"/>
                  </a:lnTo>
                  <a:cubicBezTo>
                    <a:pt x="0" y="4632"/>
                    <a:pt x="286" y="4917"/>
                    <a:pt x="619" y="4917"/>
                  </a:cubicBezTo>
                  <a:lnTo>
                    <a:pt x="893" y="4917"/>
                  </a:lnTo>
                  <a:lnTo>
                    <a:pt x="893" y="6703"/>
                  </a:lnTo>
                  <a:cubicBezTo>
                    <a:pt x="893" y="6763"/>
                    <a:pt x="953" y="6822"/>
                    <a:pt x="1012" y="6822"/>
                  </a:cubicBezTo>
                  <a:lnTo>
                    <a:pt x="1512" y="6822"/>
                  </a:lnTo>
                  <a:cubicBezTo>
                    <a:pt x="1572" y="6822"/>
                    <a:pt x="1619" y="6799"/>
                    <a:pt x="1631" y="6739"/>
                  </a:cubicBezTo>
                  <a:lnTo>
                    <a:pt x="1750" y="6322"/>
                  </a:lnTo>
                  <a:lnTo>
                    <a:pt x="2155" y="6322"/>
                  </a:lnTo>
                  <a:cubicBezTo>
                    <a:pt x="2215" y="6322"/>
                    <a:pt x="2274" y="6263"/>
                    <a:pt x="2274" y="6203"/>
                  </a:cubicBezTo>
                  <a:lnTo>
                    <a:pt x="2274" y="5441"/>
                  </a:lnTo>
                  <a:cubicBezTo>
                    <a:pt x="2274" y="5382"/>
                    <a:pt x="2215" y="5322"/>
                    <a:pt x="2155" y="5322"/>
                  </a:cubicBezTo>
                  <a:lnTo>
                    <a:pt x="2012" y="5322"/>
                  </a:lnTo>
                  <a:lnTo>
                    <a:pt x="2108" y="4917"/>
                  </a:lnTo>
                  <a:cubicBezTo>
                    <a:pt x="3024" y="4953"/>
                    <a:pt x="3763" y="5501"/>
                    <a:pt x="4239" y="5965"/>
                  </a:cubicBezTo>
                  <a:cubicBezTo>
                    <a:pt x="4715" y="6430"/>
                    <a:pt x="5013" y="6882"/>
                    <a:pt x="5084" y="6989"/>
                  </a:cubicBezTo>
                  <a:lnTo>
                    <a:pt x="5084" y="7465"/>
                  </a:lnTo>
                  <a:cubicBezTo>
                    <a:pt x="5084" y="7525"/>
                    <a:pt x="5144" y="7584"/>
                    <a:pt x="5203" y="7584"/>
                  </a:cubicBezTo>
                  <a:lnTo>
                    <a:pt x="5965" y="7584"/>
                  </a:lnTo>
                  <a:cubicBezTo>
                    <a:pt x="6025" y="7584"/>
                    <a:pt x="6084" y="7525"/>
                    <a:pt x="6084" y="7465"/>
                  </a:cubicBezTo>
                  <a:lnTo>
                    <a:pt x="6084" y="4775"/>
                  </a:lnTo>
                  <a:cubicBezTo>
                    <a:pt x="6596" y="4715"/>
                    <a:pt x="6977" y="4286"/>
                    <a:pt x="6977" y="3774"/>
                  </a:cubicBezTo>
                  <a:cubicBezTo>
                    <a:pt x="6977" y="3298"/>
                    <a:pt x="6596" y="2870"/>
                    <a:pt x="6084" y="2810"/>
                  </a:cubicBezTo>
                  <a:lnTo>
                    <a:pt x="6084" y="119"/>
                  </a:lnTo>
                  <a:cubicBezTo>
                    <a:pt x="6084" y="60"/>
                    <a:pt x="6025" y="0"/>
                    <a:pt x="59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48" name="Google Shape;1248;p41"/>
          <p:cNvSpPr/>
          <p:nvPr/>
        </p:nvSpPr>
        <p:spPr>
          <a:xfrm>
            <a:off x="4087500" y="1584830"/>
            <a:ext cx="969000" cy="969000"/>
          </a:xfrm>
          <a:prstGeom prst="ellipse">
            <a:avLst/>
          </a:prstGeom>
          <a:solidFill>
            <a:srgbClr val="F3F3F3">
              <a:alpha val="23720"/>
            </a:srgbClr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1</a:t>
            </a:r>
            <a:endParaRPr sz="2400" b="1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249" name="Google Shape;1249;p41"/>
          <p:cNvSpPr/>
          <p:nvPr/>
        </p:nvSpPr>
        <p:spPr>
          <a:xfrm>
            <a:off x="5109284" y="2594805"/>
            <a:ext cx="969000" cy="969000"/>
          </a:xfrm>
          <a:prstGeom prst="ellipse">
            <a:avLst/>
          </a:prstGeom>
          <a:solidFill>
            <a:srgbClr val="F3F3F3">
              <a:alpha val="23720"/>
            </a:srgbClr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2</a:t>
            </a:r>
            <a:endParaRPr sz="2400" b="1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250" name="Google Shape;1250;p41"/>
          <p:cNvSpPr/>
          <p:nvPr/>
        </p:nvSpPr>
        <p:spPr>
          <a:xfrm>
            <a:off x="3065707" y="2594805"/>
            <a:ext cx="969000" cy="969000"/>
          </a:xfrm>
          <a:prstGeom prst="ellipse">
            <a:avLst/>
          </a:prstGeom>
          <a:solidFill>
            <a:srgbClr val="F3F3F3">
              <a:alpha val="23720"/>
            </a:srgbClr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4</a:t>
            </a:r>
            <a:endParaRPr sz="2400" b="1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251" name="Google Shape;1251;p41"/>
          <p:cNvSpPr/>
          <p:nvPr/>
        </p:nvSpPr>
        <p:spPr>
          <a:xfrm>
            <a:off x="4087500" y="3623484"/>
            <a:ext cx="969000" cy="969000"/>
          </a:xfrm>
          <a:prstGeom prst="ellipse">
            <a:avLst/>
          </a:prstGeom>
          <a:solidFill>
            <a:srgbClr val="F3F3F3">
              <a:alpha val="23720"/>
            </a:srgbClr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3</a:t>
            </a:r>
            <a:endParaRPr sz="2400" b="1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grpSp>
        <p:nvGrpSpPr>
          <p:cNvPr id="1252" name="Google Shape;1252;p41"/>
          <p:cNvGrpSpPr/>
          <p:nvPr/>
        </p:nvGrpSpPr>
        <p:grpSpPr>
          <a:xfrm>
            <a:off x="1028663" y="2022583"/>
            <a:ext cx="1828803" cy="964811"/>
            <a:chOff x="5129784" y="2022583"/>
            <a:chExt cx="1828803" cy="964811"/>
          </a:xfrm>
        </p:grpSpPr>
        <p:sp>
          <p:nvSpPr>
            <p:cNvPr id="1253" name="Google Shape;1253;p41"/>
            <p:cNvSpPr/>
            <p:nvPr/>
          </p:nvSpPr>
          <p:spPr>
            <a:xfrm>
              <a:off x="5129787" y="2530194"/>
              <a:ext cx="18288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rPr>
                <a:t>1ST EVENT</a:t>
              </a:r>
              <a:endParaRPr sz="24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endParaRPr>
            </a:p>
          </p:txBody>
        </p:sp>
        <p:sp>
          <p:nvSpPr>
            <p:cNvPr id="1254" name="Google Shape;1254;p41"/>
            <p:cNvSpPr txBox="1"/>
            <p:nvPr/>
          </p:nvSpPr>
          <p:spPr>
            <a:xfrm>
              <a:off x="5129784" y="2022583"/>
              <a:ext cx="1828800" cy="54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2"/>
                  </a:solidFill>
                  <a:latin typeface="Fira Sans Condensed"/>
                  <a:ea typeface="Fira Sans Condensed"/>
                  <a:cs typeface="Fira Sans Condensed"/>
                  <a:sym typeface="Fira Sans Condensed"/>
                </a:rPr>
                <a:t>Venus is the second planet from the Sun</a:t>
              </a:r>
              <a:endParaRPr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endParaRPr>
            </a:p>
          </p:txBody>
        </p:sp>
      </p:grpSp>
      <p:sp>
        <p:nvSpPr>
          <p:cNvPr id="1255" name="Google Shape;1255;p41"/>
          <p:cNvSpPr txBox="1"/>
          <p:nvPr/>
        </p:nvSpPr>
        <p:spPr>
          <a:xfrm>
            <a:off x="3084150" y="1178275"/>
            <a:ext cx="29757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NEXT EVENTS</a:t>
            </a:r>
            <a:endParaRPr sz="2400" b="1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 txBox="1">
            <a:spLocks noGrp="1"/>
          </p:cNvSpPr>
          <p:nvPr>
            <p:ph type="title"/>
          </p:nvPr>
        </p:nvSpPr>
        <p:spPr>
          <a:xfrm>
            <a:off x="7201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FACIAL EMOTION DETECTION USE CASE 1</a:t>
            </a:r>
            <a:endParaRPr dirty="0"/>
          </a:p>
        </p:txBody>
      </p:sp>
      <p:sp>
        <p:nvSpPr>
          <p:cNvPr id="82" name="Google Shape;82;p17"/>
          <p:cNvSpPr txBox="1"/>
          <p:nvPr/>
        </p:nvSpPr>
        <p:spPr>
          <a:xfrm>
            <a:off x="1440426" y="1258529"/>
            <a:ext cx="6317226" cy="1052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Autopilot Automobiles : Driver alertness still required, sensors and software are not perfect.</a:t>
            </a:r>
            <a:endParaRPr sz="2000" dirty="0">
              <a:solidFill>
                <a:schemeClr val="lt2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  <p:pic>
        <p:nvPicPr>
          <p:cNvPr id="1026" name="Picture 2" descr="Applsci 11 08441 g001">
            <a:extLst>
              <a:ext uri="{FF2B5EF4-FFF2-40B4-BE49-F238E27FC236}">
                <a16:creationId xmlns:a16="http://schemas.microsoft.com/office/drawing/2014/main" id="{4B12B627-B4A2-2D7C-7073-89F98AC065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0735" y="2613365"/>
            <a:ext cx="6399149" cy="222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40704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0" name="Google Shape;1260;p42"/>
          <p:cNvSpPr txBox="1">
            <a:spLocks noGrp="1"/>
          </p:cNvSpPr>
          <p:nvPr>
            <p:ph type="title"/>
          </p:nvPr>
        </p:nvSpPr>
        <p:spPr>
          <a:xfrm>
            <a:off x="7201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 TECH AGENCY INFOGRAPHICS</a:t>
            </a:r>
            <a:endParaRPr/>
          </a:p>
        </p:txBody>
      </p:sp>
      <p:grpSp>
        <p:nvGrpSpPr>
          <p:cNvPr id="1261" name="Google Shape;1261;p42"/>
          <p:cNvGrpSpPr/>
          <p:nvPr/>
        </p:nvGrpSpPr>
        <p:grpSpPr>
          <a:xfrm>
            <a:off x="2133028" y="1664193"/>
            <a:ext cx="5724172" cy="484500"/>
            <a:chOff x="2133028" y="1664193"/>
            <a:chExt cx="5724172" cy="484500"/>
          </a:xfrm>
        </p:grpSpPr>
        <p:sp>
          <p:nvSpPr>
            <p:cNvPr id="1262" name="Google Shape;1262;p42"/>
            <p:cNvSpPr txBox="1"/>
            <p:nvPr/>
          </p:nvSpPr>
          <p:spPr>
            <a:xfrm>
              <a:off x="3339714" y="1664193"/>
              <a:ext cx="1781700" cy="48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rPr>
                <a:t>MARS</a:t>
              </a:r>
              <a:endParaRPr sz="24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endParaRPr>
            </a:p>
          </p:txBody>
        </p:sp>
        <p:sp>
          <p:nvSpPr>
            <p:cNvPr id="1263" name="Google Shape;1263;p42"/>
            <p:cNvSpPr txBox="1"/>
            <p:nvPr/>
          </p:nvSpPr>
          <p:spPr>
            <a:xfrm>
              <a:off x="5369600" y="1664193"/>
              <a:ext cx="2487600" cy="48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2"/>
                  </a:solidFill>
                  <a:latin typeface="Fira Sans Condensed"/>
                  <a:ea typeface="Fira Sans Condensed"/>
                  <a:cs typeface="Fira Sans Condensed"/>
                  <a:sym typeface="Fira Sans Condensed"/>
                </a:rPr>
                <a:t>Despite being red, Mars is actually a cold place</a:t>
              </a:r>
              <a:endParaRPr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endParaRPr>
            </a:p>
          </p:txBody>
        </p:sp>
        <p:sp>
          <p:nvSpPr>
            <p:cNvPr id="1264" name="Google Shape;1264;p42"/>
            <p:cNvSpPr txBox="1"/>
            <p:nvPr/>
          </p:nvSpPr>
          <p:spPr>
            <a:xfrm>
              <a:off x="2133028" y="1664193"/>
              <a:ext cx="958500" cy="48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rPr>
                <a:t>30%</a:t>
              </a:r>
              <a:endParaRPr sz="24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endParaRPr>
            </a:p>
          </p:txBody>
        </p:sp>
      </p:grpSp>
      <p:grpSp>
        <p:nvGrpSpPr>
          <p:cNvPr id="1265" name="Google Shape;1265;p42"/>
          <p:cNvGrpSpPr/>
          <p:nvPr/>
        </p:nvGrpSpPr>
        <p:grpSpPr>
          <a:xfrm>
            <a:off x="2133047" y="2390920"/>
            <a:ext cx="5724174" cy="484500"/>
            <a:chOff x="2133047" y="2390920"/>
            <a:chExt cx="5724174" cy="484500"/>
          </a:xfrm>
        </p:grpSpPr>
        <p:sp>
          <p:nvSpPr>
            <p:cNvPr id="1266" name="Google Shape;1266;p42"/>
            <p:cNvSpPr txBox="1"/>
            <p:nvPr/>
          </p:nvSpPr>
          <p:spPr>
            <a:xfrm>
              <a:off x="3339734" y="2390920"/>
              <a:ext cx="1781700" cy="48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rPr>
                <a:t>JUPITER</a:t>
              </a:r>
              <a:endParaRPr sz="24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endParaRPr>
            </a:p>
          </p:txBody>
        </p:sp>
        <p:sp>
          <p:nvSpPr>
            <p:cNvPr id="1267" name="Google Shape;1267;p42"/>
            <p:cNvSpPr txBox="1"/>
            <p:nvPr/>
          </p:nvSpPr>
          <p:spPr>
            <a:xfrm>
              <a:off x="5369621" y="2390920"/>
              <a:ext cx="2487600" cy="48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lt2"/>
                  </a:solidFill>
                  <a:latin typeface="Fira Sans Condensed"/>
                  <a:ea typeface="Fira Sans Condensed"/>
                  <a:cs typeface="Fira Sans Condensed"/>
                  <a:sym typeface="Fira Sans Condensed"/>
                </a:rPr>
                <a:t>Jupiter is the biggest planet in the Solar System</a:t>
              </a:r>
              <a:endParaRPr dirty="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endParaRPr>
            </a:p>
          </p:txBody>
        </p:sp>
        <p:sp>
          <p:nvSpPr>
            <p:cNvPr id="1268" name="Google Shape;1268;p42"/>
            <p:cNvSpPr txBox="1"/>
            <p:nvPr/>
          </p:nvSpPr>
          <p:spPr>
            <a:xfrm>
              <a:off x="2133047" y="2390920"/>
              <a:ext cx="958500" cy="48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rPr>
                <a:t>50%</a:t>
              </a:r>
              <a:endParaRPr sz="24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endParaRPr>
            </a:p>
          </p:txBody>
        </p:sp>
      </p:grpSp>
      <p:grpSp>
        <p:nvGrpSpPr>
          <p:cNvPr id="1269" name="Google Shape;1269;p42"/>
          <p:cNvGrpSpPr/>
          <p:nvPr/>
        </p:nvGrpSpPr>
        <p:grpSpPr>
          <a:xfrm>
            <a:off x="2133028" y="3117647"/>
            <a:ext cx="5724172" cy="484500"/>
            <a:chOff x="2133028" y="3117647"/>
            <a:chExt cx="5724172" cy="484500"/>
          </a:xfrm>
        </p:grpSpPr>
        <p:sp>
          <p:nvSpPr>
            <p:cNvPr id="1270" name="Google Shape;1270;p42"/>
            <p:cNvSpPr txBox="1"/>
            <p:nvPr/>
          </p:nvSpPr>
          <p:spPr>
            <a:xfrm>
              <a:off x="3339714" y="3117647"/>
              <a:ext cx="1781700" cy="48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rPr>
                <a:t>SATURN</a:t>
              </a:r>
              <a:endParaRPr sz="24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endParaRPr>
            </a:p>
          </p:txBody>
        </p:sp>
        <p:sp>
          <p:nvSpPr>
            <p:cNvPr id="1271" name="Google Shape;1271;p42"/>
            <p:cNvSpPr txBox="1"/>
            <p:nvPr/>
          </p:nvSpPr>
          <p:spPr>
            <a:xfrm>
              <a:off x="5369600" y="3117647"/>
              <a:ext cx="2487600" cy="48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2"/>
                  </a:solidFill>
                  <a:latin typeface="Fira Sans Condensed"/>
                  <a:ea typeface="Fira Sans Condensed"/>
                  <a:cs typeface="Fira Sans Condensed"/>
                  <a:sym typeface="Fira Sans Condensed"/>
                </a:rPr>
                <a:t>Saturn is the second-largest planet in the Solar System</a:t>
              </a:r>
              <a:endParaRPr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endParaRPr>
            </a:p>
          </p:txBody>
        </p:sp>
        <p:sp>
          <p:nvSpPr>
            <p:cNvPr id="1272" name="Google Shape;1272;p42"/>
            <p:cNvSpPr txBox="1"/>
            <p:nvPr/>
          </p:nvSpPr>
          <p:spPr>
            <a:xfrm>
              <a:off x="2133028" y="3117647"/>
              <a:ext cx="958500" cy="48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rPr>
                <a:t>25%</a:t>
              </a:r>
              <a:endParaRPr sz="24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endParaRPr>
            </a:p>
          </p:txBody>
        </p:sp>
      </p:grpSp>
      <p:grpSp>
        <p:nvGrpSpPr>
          <p:cNvPr id="1273" name="Google Shape;1273;p42"/>
          <p:cNvGrpSpPr/>
          <p:nvPr/>
        </p:nvGrpSpPr>
        <p:grpSpPr>
          <a:xfrm>
            <a:off x="2133028" y="3844374"/>
            <a:ext cx="5724172" cy="484500"/>
            <a:chOff x="2133028" y="3844374"/>
            <a:chExt cx="5724172" cy="484500"/>
          </a:xfrm>
        </p:grpSpPr>
        <p:sp>
          <p:nvSpPr>
            <p:cNvPr id="1274" name="Google Shape;1274;p42"/>
            <p:cNvSpPr txBox="1"/>
            <p:nvPr/>
          </p:nvSpPr>
          <p:spPr>
            <a:xfrm>
              <a:off x="3339714" y="3844374"/>
              <a:ext cx="1781700" cy="48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rPr>
                <a:t>NEPTUNE</a:t>
              </a:r>
              <a:endParaRPr sz="24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endParaRPr>
            </a:p>
          </p:txBody>
        </p:sp>
        <p:sp>
          <p:nvSpPr>
            <p:cNvPr id="1275" name="Google Shape;1275;p42"/>
            <p:cNvSpPr txBox="1"/>
            <p:nvPr/>
          </p:nvSpPr>
          <p:spPr>
            <a:xfrm>
              <a:off x="5369600" y="3844374"/>
              <a:ext cx="2487600" cy="48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2"/>
                  </a:solidFill>
                  <a:latin typeface="Fira Sans Condensed"/>
                  <a:ea typeface="Fira Sans Condensed"/>
                  <a:cs typeface="Fira Sans Condensed"/>
                  <a:sym typeface="Fira Sans Condensed"/>
                </a:rPr>
                <a:t>Neptune is the fourth-largest planet in the Solar System</a:t>
              </a:r>
              <a:endParaRPr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endParaRPr>
            </a:p>
          </p:txBody>
        </p:sp>
        <p:sp>
          <p:nvSpPr>
            <p:cNvPr id="1276" name="Google Shape;1276;p42"/>
            <p:cNvSpPr txBox="1"/>
            <p:nvPr/>
          </p:nvSpPr>
          <p:spPr>
            <a:xfrm>
              <a:off x="2133028" y="3844374"/>
              <a:ext cx="958500" cy="48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rPr>
                <a:t>75%</a:t>
              </a:r>
              <a:endParaRPr sz="24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endParaRPr>
            </a:p>
          </p:txBody>
        </p:sp>
      </p:grpSp>
      <p:grpSp>
        <p:nvGrpSpPr>
          <p:cNvPr id="1277" name="Google Shape;1277;p42"/>
          <p:cNvGrpSpPr/>
          <p:nvPr/>
        </p:nvGrpSpPr>
        <p:grpSpPr>
          <a:xfrm>
            <a:off x="1286788" y="1594299"/>
            <a:ext cx="624300" cy="624300"/>
            <a:chOff x="1310200" y="1594299"/>
            <a:chExt cx="624300" cy="624300"/>
          </a:xfrm>
        </p:grpSpPr>
        <p:sp>
          <p:nvSpPr>
            <p:cNvPr id="1278" name="Google Shape;1278;p42"/>
            <p:cNvSpPr/>
            <p:nvPr/>
          </p:nvSpPr>
          <p:spPr>
            <a:xfrm>
              <a:off x="1310200" y="1594299"/>
              <a:ext cx="624300" cy="624300"/>
            </a:xfrm>
            <a:prstGeom prst="donut">
              <a:avLst>
                <a:gd name="adj" fmla="val 10678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42"/>
            <p:cNvSpPr/>
            <p:nvPr/>
          </p:nvSpPr>
          <p:spPr>
            <a:xfrm>
              <a:off x="1311095" y="1595194"/>
              <a:ext cx="622500" cy="622500"/>
            </a:xfrm>
            <a:prstGeom prst="blockArc">
              <a:avLst>
                <a:gd name="adj1" fmla="val 16275813"/>
                <a:gd name="adj2" fmla="val 871967"/>
                <a:gd name="adj3" fmla="val 1139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80" name="Google Shape;1280;p42"/>
          <p:cNvGrpSpPr/>
          <p:nvPr/>
        </p:nvGrpSpPr>
        <p:grpSpPr>
          <a:xfrm>
            <a:off x="1286788" y="2321024"/>
            <a:ext cx="624300" cy="624300"/>
            <a:chOff x="1310200" y="2321024"/>
            <a:chExt cx="624300" cy="624300"/>
          </a:xfrm>
        </p:grpSpPr>
        <p:sp>
          <p:nvSpPr>
            <p:cNvPr id="1281" name="Google Shape;1281;p42"/>
            <p:cNvSpPr/>
            <p:nvPr/>
          </p:nvSpPr>
          <p:spPr>
            <a:xfrm>
              <a:off x="1310200" y="2321024"/>
              <a:ext cx="624300" cy="624300"/>
            </a:xfrm>
            <a:prstGeom prst="donut">
              <a:avLst>
                <a:gd name="adj" fmla="val 10678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42"/>
            <p:cNvSpPr/>
            <p:nvPr/>
          </p:nvSpPr>
          <p:spPr>
            <a:xfrm>
              <a:off x="1311095" y="2321924"/>
              <a:ext cx="622500" cy="622500"/>
            </a:xfrm>
            <a:prstGeom prst="blockArc">
              <a:avLst>
                <a:gd name="adj1" fmla="val 16275813"/>
                <a:gd name="adj2" fmla="val 5490092"/>
                <a:gd name="adj3" fmla="val 9416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83" name="Google Shape;1283;p42"/>
          <p:cNvGrpSpPr/>
          <p:nvPr/>
        </p:nvGrpSpPr>
        <p:grpSpPr>
          <a:xfrm>
            <a:off x="1286788" y="3047749"/>
            <a:ext cx="624300" cy="624300"/>
            <a:chOff x="1310200" y="3026599"/>
            <a:chExt cx="624300" cy="624300"/>
          </a:xfrm>
        </p:grpSpPr>
        <p:sp>
          <p:nvSpPr>
            <p:cNvPr id="1284" name="Google Shape;1284;p42"/>
            <p:cNvSpPr/>
            <p:nvPr/>
          </p:nvSpPr>
          <p:spPr>
            <a:xfrm>
              <a:off x="1310200" y="3026599"/>
              <a:ext cx="624300" cy="624300"/>
            </a:xfrm>
            <a:prstGeom prst="donut">
              <a:avLst>
                <a:gd name="adj" fmla="val 10678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42"/>
            <p:cNvSpPr/>
            <p:nvPr/>
          </p:nvSpPr>
          <p:spPr>
            <a:xfrm>
              <a:off x="1311095" y="3027499"/>
              <a:ext cx="622500" cy="622500"/>
            </a:xfrm>
            <a:prstGeom prst="blockArc">
              <a:avLst>
                <a:gd name="adj1" fmla="val 16275813"/>
                <a:gd name="adj2" fmla="val 21475996"/>
                <a:gd name="adj3" fmla="val 1214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86" name="Google Shape;1286;p42"/>
          <p:cNvGrpSpPr/>
          <p:nvPr/>
        </p:nvGrpSpPr>
        <p:grpSpPr>
          <a:xfrm>
            <a:off x="1286788" y="3774474"/>
            <a:ext cx="624300" cy="624300"/>
            <a:chOff x="1310200" y="3774474"/>
            <a:chExt cx="624300" cy="624300"/>
          </a:xfrm>
        </p:grpSpPr>
        <p:sp>
          <p:nvSpPr>
            <p:cNvPr id="1287" name="Google Shape;1287;p42"/>
            <p:cNvSpPr/>
            <p:nvPr/>
          </p:nvSpPr>
          <p:spPr>
            <a:xfrm>
              <a:off x="1310200" y="3774474"/>
              <a:ext cx="624300" cy="624300"/>
            </a:xfrm>
            <a:prstGeom prst="donut">
              <a:avLst>
                <a:gd name="adj" fmla="val 10678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42"/>
            <p:cNvSpPr/>
            <p:nvPr/>
          </p:nvSpPr>
          <p:spPr>
            <a:xfrm>
              <a:off x="1311095" y="3775374"/>
              <a:ext cx="622500" cy="622500"/>
            </a:xfrm>
            <a:prstGeom prst="blockArc">
              <a:avLst>
                <a:gd name="adj1" fmla="val 16275813"/>
                <a:gd name="adj2" fmla="val 10613044"/>
                <a:gd name="adj3" fmla="val 12612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289" name="Google Shape;1289;p42"/>
          <p:cNvCxnSpPr>
            <a:stCxn id="1264" idx="3"/>
            <a:endCxn id="1262" idx="1"/>
          </p:cNvCxnSpPr>
          <p:nvPr/>
        </p:nvCxnSpPr>
        <p:spPr>
          <a:xfrm>
            <a:off x="3091528" y="1906443"/>
            <a:ext cx="2481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290" name="Google Shape;1290;p42"/>
          <p:cNvCxnSpPr>
            <a:stCxn id="1262" idx="3"/>
            <a:endCxn id="1263" idx="1"/>
          </p:cNvCxnSpPr>
          <p:nvPr/>
        </p:nvCxnSpPr>
        <p:spPr>
          <a:xfrm>
            <a:off x="5121414" y="1906443"/>
            <a:ext cx="2481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291" name="Google Shape;1291;p42"/>
          <p:cNvCxnSpPr>
            <a:stCxn id="1268" idx="3"/>
            <a:endCxn id="1266" idx="1"/>
          </p:cNvCxnSpPr>
          <p:nvPr/>
        </p:nvCxnSpPr>
        <p:spPr>
          <a:xfrm>
            <a:off x="3091547" y="2633170"/>
            <a:ext cx="2481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292" name="Google Shape;1292;p42"/>
          <p:cNvCxnSpPr>
            <a:stCxn id="1266" idx="3"/>
            <a:endCxn id="1267" idx="1"/>
          </p:cNvCxnSpPr>
          <p:nvPr/>
        </p:nvCxnSpPr>
        <p:spPr>
          <a:xfrm>
            <a:off x="5121434" y="2633170"/>
            <a:ext cx="2481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293" name="Google Shape;1293;p42"/>
          <p:cNvCxnSpPr>
            <a:stCxn id="1270" idx="1"/>
            <a:endCxn id="1272" idx="3"/>
          </p:cNvCxnSpPr>
          <p:nvPr/>
        </p:nvCxnSpPr>
        <p:spPr>
          <a:xfrm rot="10800000">
            <a:off x="3091614" y="3359897"/>
            <a:ext cx="2481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294" name="Google Shape;1294;p42"/>
          <p:cNvCxnSpPr>
            <a:stCxn id="1270" idx="3"/>
            <a:endCxn id="1271" idx="1"/>
          </p:cNvCxnSpPr>
          <p:nvPr/>
        </p:nvCxnSpPr>
        <p:spPr>
          <a:xfrm>
            <a:off x="5121414" y="3359897"/>
            <a:ext cx="2481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295" name="Google Shape;1295;p42"/>
          <p:cNvCxnSpPr>
            <a:stCxn id="1274" idx="1"/>
            <a:endCxn id="1276" idx="3"/>
          </p:cNvCxnSpPr>
          <p:nvPr/>
        </p:nvCxnSpPr>
        <p:spPr>
          <a:xfrm rot="10800000">
            <a:off x="3091614" y="4086624"/>
            <a:ext cx="2481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296" name="Google Shape;1296;p42"/>
          <p:cNvCxnSpPr>
            <a:stCxn id="1274" idx="3"/>
            <a:endCxn id="1275" idx="1"/>
          </p:cNvCxnSpPr>
          <p:nvPr/>
        </p:nvCxnSpPr>
        <p:spPr>
          <a:xfrm>
            <a:off x="5121414" y="4086624"/>
            <a:ext cx="2481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297" name="Google Shape;1297;p42"/>
          <p:cNvSpPr txBox="1"/>
          <p:nvPr/>
        </p:nvSpPr>
        <p:spPr>
          <a:xfrm>
            <a:off x="3084150" y="1178275"/>
            <a:ext cx="29757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SOME PORCENTAGES</a:t>
            </a:r>
            <a:endParaRPr sz="2400" b="1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2" name="Google Shape;1302;p43"/>
          <p:cNvSpPr txBox="1">
            <a:spLocks noGrp="1"/>
          </p:cNvSpPr>
          <p:nvPr>
            <p:ph type="title"/>
          </p:nvPr>
        </p:nvSpPr>
        <p:spPr>
          <a:xfrm>
            <a:off x="7201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 TECH AGENCY INFOGRAPHICS</a:t>
            </a:r>
            <a:endParaRPr/>
          </a:p>
        </p:txBody>
      </p:sp>
      <p:sp>
        <p:nvSpPr>
          <p:cNvPr id="1303" name="Google Shape;1303;p43"/>
          <p:cNvSpPr txBox="1"/>
          <p:nvPr/>
        </p:nvSpPr>
        <p:spPr>
          <a:xfrm>
            <a:off x="3402450" y="1178275"/>
            <a:ext cx="23391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STAGES</a:t>
            </a:r>
            <a:endParaRPr sz="2400" b="1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304" name="Google Shape;1304;p43"/>
          <p:cNvSpPr/>
          <p:nvPr/>
        </p:nvSpPr>
        <p:spPr>
          <a:xfrm>
            <a:off x="1080972" y="3457963"/>
            <a:ext cx="1247700" cy="351000"/>
          </a:xfrm>
          <a:prstGeom prst="rect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5" name="Google Shape;1305;p43"/>
          <p:cNvSpPr/>
          <p:nvPr/>
        </p:nvSpPr>
        <p:spPr>
          <a:xfrm>
            <a:off x="1080980" y="3457986"/>
            <a:ext cx="245100" cy="351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6" name="Google Shape;1306;p43"/>
          <p:cNvSpPr/>
          <p:nvPr/>
        </p:nvSpPr>
        <p:spPr>
          <a:xfrm>
            <a:off x="2992424" y="2613411"/>
            <a:ext cx="1247700" cy="351000"/>
          </a:xfrm>
          <a:prstGeom prst="rect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7" name="Google Shape;1307;p43"/>
          <p:cNvSpPr/>
          <p:nvPr/>
        </p:nvSpPr>
        <p:spPr>
          <a:xfrm>
            <a:off x="2986009" y="2613411"/>
            <a:ext cx="497700" cy="351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8" name="Google Shape;1308;p43"/>
          <p:cNvSpPr/>
          <p:nvPr/>
        </p:nvSpPr>
        <p:spPr>
          <a:xfrm>
            <a:off x="4903876" y="3457963"/>
            <a:ext cx="1247700" cy="351000"/>
          </a:xfrm>
          <a:prstGeom prst="rect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9" name="Google Shape;1309;p43"/>
          <p:cNvSpPr/>
          <p:nvPr/>
        </p:nvSpPr>
        <p:spPr>
          <a:xfrm>
            <a:off x="4903875" y="3457963"/>
            <a:ext cx="371400" cy="351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10" name="Google Shape;1310;p43"/>
          <p:cNvGrpSpPr/>
          <p:nvPr/>
        </p:nvGrpSpPr>
        <p:grpSpPr>
          <a:xfrm>
            <a:off x="797186" y="2483861"/>
            <a:ext cx="1815274" cy="739275"/>
            <a:chOff x="713225" y="1875419"/>
            <a:chExt cx="2315400" cy="739275"/>
          </a:xfrm>
        </p:grpSpPr>
        <p:sp>
          <p:nvSpPr>
            <p:cNvPr id="1311" name="Google Shape;1311;p43"/>
            <p:cNvSpPr txBox="1"/>
            <p:nvPr/>
          </p:nvSpPr>
          <p:spPr>
            <a:xfrm flipH="1">
              <a:off x="713225" y="1875419"/>
              <a:ext cx="23154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rPr>
                <a:t>MERCURY</a:t>
              </a:r>
              <a:endParaRPr sz="24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endParaRPr>
            </a:p>
          </p:txBody>
        </p:sp>
        <p:sp>
          <p:nvSpPr>
            <p:cNvPr id="1312" name="Google Shape;1312;p43"/>
            <p:cNvSpPr txBox="1"/>
            <p:nvPr/>
          </p:nvSpPr>
          <p:spPr>
            <a:xfrm flipH="1">
              <a:off x="713225" y="2130194"/>
              <a:ext cx="2315400" cy="48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2"/>
                  </a:solidFill>
                  <a:latin typeface="Fira Sans Condensed"/>
                  <a:ea typeface="Fira Sans Condensed"/>
                  <a:cs typeface="Fira Sans Condensed"/>
                  <a:sym typeface="Fira Sans Condensed"/>
                </a:rPr>
                <a:t>Mercury is the closest planet to the Sun</a:t>
              </a:r>
              <a:endParaRPr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endParaRPr>
            </a:p>
          </p:txBody>
        </p:sp>
      </p:grpSp>
      <p:sp>
        <p:nvSpPr>
          <p:cNvPr id="1313" name="Google Shape;1313;p43"/>
          <p:cNvSpPr txBox="1"/>
          <p:nvPr/>
        </p:nvSpPr>
        <p:spPr>
          <a:xfrm>
            <a:off x="1320822" y="3808963"/>
            <a:ext cx="768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20%</a:t>
            </a:r>
            <a:endParaRPr sz="2400" b="1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grpSp>
        <p:nvGrpSpPr>
          <p:cNvPr id="1314" name="Google Shape;1314;p43"/>
          <p:cNvGrpSpPr/>
          <p:nvPr/>
        </p:nvGrpSpPr>
        <p:grpSpPr>
          <a:xfrm>
            <a:off x="2708637" y="1635469"/>
            <a:ext cx="1815274" cy="739275"/>
            <a:chOff x="713225" y="1875419"/>
            <a:chExt cx="2315400" cy="739275"/>
          </a:xfrm>
        </p:grpSpPr>
        <p:sp>
          <p:nvSpPr>
            <p:cNvPr id="1315" name="Google Shape;1315;p43"/>
            <p:cNvSpPr txBox="1"/>
            <p:nvPr/>
          </p:nvSpPr>
          <p:spPr>
            <a:xfrm flipH="1">
              <a:off x="713225" y="1875419"/>
              <a:ext cx="23154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rPr>
                <a:t>VENUS</a:t>
              </a:r>
              <a:endParaRPr sz="24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endParaRPr>
            </a:p>
          </p:txBody>
        </p:sp>
        <p:sp>
          <p:nvSpPr>
            <p:cNvPr id="1316" name="Google Shape;1316;p43"/>
            <p:cNvSpPr txBox="1"/>
            <p:nvPr/>
          </p:nvSpPr>
          <p:spPr>
            <a:xfrm flipH="1">
              <a:off x="713225" y="2130194"/>
              <a:ext cx="2315400" cy="48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2"/>
                  </a:solidFill>
                  <a:latin typeface="Fira Sans Condensed"/>
                  <a:ea typeface="Fira Sans Condensed"/>
                  <a:cs typeface="Fira Sans Condensed"/>
                  <a:sym typeface="Fira Sans Condensed"/>
                </a:rPr>
                <a:t>Venus is the second planet from the Sun</a:t>
              </a:r>
              <a:endParaRPr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endParaRPr>
            </a:p>
          </p:txBody>
        </p:sp>
      </p:grpSp>
      <p:sp>
        <p:nvSpPr>
          <p:cNvPr id="1317" name="Google Shape;1317;p43"/>
          <p:cNvSpPr txBox="1"/>
          <p:nvPr/>
        </p:nvSpPr>
        <p:spPr>
          <a:xfrm>
            <a:off x="3232274" y="2964410"/>
            <a:ext cx="768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40%</a:t>
            </a:r>
            <a:endParaRPr sz="2400" b="1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grpSp>
        <p:nvGrpSpPr>
          <p:cNvPr id="1318" name="Google Shape;1318;p43"/>
          <p:cNvGrpSpPr/>
          <p:nvPr/>
        </p:nvGrpSpPr>
        <p:grpSpPr>
          <a:xfrm>
            <a:off x="4620089" y="2480022"/>
            <a:ext cx="1815274" cy="743115"/>
            <a:chOff x="713225" y="1875419"/>
            <a:chExt cx="2315400" cy="743115"/>
          </a:xfrm>
        </p:grpSpPr>
        <p:sp>
          <p:nvSpPr>
            <p:cNvPr id="1319" name="Google Shape;1319;p43"/>
            <p:cNvSpPr txBox="1"/>
            <p:nvPr/>
          </p:nvSpPr>
          <p:spPr>
            <a:xfrm flipH="1">
              <a:off x="713225" y="1875419"/>
              <a:ext cx="23154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rPr>
                <a:t>MARS</a:t>
              </a:r>
              <a:endParaRPr sz="24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endParaRPr>
            </a:p>
          </p:txBody>
        </p:sp>
        <p:sp>
          <p:nvSpPr>
            <p:cNvPr id="1320" name="Google Shape;1320;p43"/>
            <p:cNvSpPr txBox="1"/>
            <p:nvPr/>
          </p:nvSpPr>
          <p:spPr>
            <a:xfrm flipH="1">
              <a:off x="713225" y="2134034"/>
              <a:ext cx="2315400" cy="48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2"/>
                  </a:solidFill>
                  <a:latin typeface="Fira Sans Condensed"/>
                  <a:ea typeface="Fira Sans Condensed"/>
                  <a:cs typeface="Fira Sans Condensed"/>
                  <a:sym typeface="Fira Sans Condensed"/>
                </a:rPr>
                <a:t>Despite being red, Mars is very cold</a:t>
              </a:r>
              <a:endParaRPr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endParaRPr>
            </a:p>
          </p:txBody>
        </p:sp>
      </p:grpSp>
      <p:sp>
        <p:nvSpPr>
          <p:cNvPr id="1321" name="Google Shape;1321;p43"/>
          <p:cNvSpPr txBox="1"/>
          <p:nvPr/>
        </p:nvSpPr>
        <p:spPr>
          <a:xfrm>
            <a:off x="5143726" y="3808963"/>
            <a:ext cx="768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30%</a:t>
            </a:r>
            <a:endParaRPr sz="2400" b="1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322" name="Google Shape;1322;p43"/>
          <p:cNvSpPr/>
          <p:nvPr/>
        </p:nvSpPr>
        <p:spPr>
          <a:xfrm rot="10800000">
            <a:off x="6484674" y="2871507"/>
            <a:ext cx="1909006" cy="955096"/>
          </a:xfrm>
          <a:custGeom>
            <a:avLst/>
            <a:gdLst/>
            <a:ahLst/>
            <a:cxnLst/>
            <a:rect l="l" t="t" r="r" b="b"/>
            <a:pathLst>
              <a:path w="44065" h="22050" fill="none" extrusionOk="0">
                <a:moveTo>
                  <a:pt x="0" y="22050"/>
                </a:moveTo>
                <a:cubicBezTo>
                  <a:pt x="0" y="9874"/>
                  <a:pt x="9874" y="1"/>
                  <a:pt x="22049" y="1"/>
                </a:cubicBezTo>
                <a:cubicBezTo>
                  <a:pt x="34191" y="1"/>
                  <a:pt x="44065" y="9874"/>
                  <a:pt x="44065" y="22050"/>
                </a:cubicBezTo>
              </a:path>
            </a:pathLst>
          </a:custGeom>
          <a:solidFill>
            <a:schemeClr val="lt2"/>
          </a:solidFill>
          <a:ln w="19050" cap="rnd" cmpd="sng">
            <a:solidFill>
              <a:schemeClr val="lt2"/>
            </a:solidFill>
            <a:prstDash val="dash"/>
            <a:miter lim="333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3" name="Google Shape;1323;p43"/>
          <p:cNvSpPr/>
          <p:nvPr/>
        </p:nvSpPr>
        <p:spPr>
          <a:xfrm rot="10800000">
            <a:off x="4573201" y="1927914"/>
            <a:ext cx="1909049" cy="953666"/>
          </a:xfrm>
          <a:custGeom>
            <a:avLst/>
            <a:gdLst/>
            <a:ahLst/>
            <a:cxnLst/>
            <a:rect l="l" t="t" r="r" b="b"/>
            <a:pathLst>
              <a:path w="44066" h="22017" fill="none" extrusionOk="0">
                <a:moveTo>
                  <a:pt x="44065" y="1"/>
                </a:moveTo>
                <a:cubicBezTo>
                  <a:pt x="44065" y="12176"/>
                  <a:pt x="34191" y="22016"/>
                  <a:pt x="22049" y="22016"/>
                </a:cubicBezTo>
                <a:cubicBezTo>
                  <a:pt x="9874" y="22016"/>
                  <a:pt x="0" y="12176"/>
                  <a:pt x="0" y="1"/>
                </a:cubicBezTo>
              </a:path>
            </a:pathLst>
          </a:custGeom>
          <a:solidFill>
            <a:schemeClr val="lt2"/>
          </a:solidFill>
          <a:ln w="19050" cap="rnd" cmpd="sng">
            <a:solidFill>
              <a:schemeClr val="lt2"/>
            </a:solidFill>
            <a:prstDash val="dash"/>
            <a:miter lim="333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4" name="Google Shape;1324;p43"/>
          <p:cNvSpPr/>
          <p:nvPr/>
        </p:nvSpPr>
        <p:spPr>
          <a:xfrm rot="10800000">
            <a:off x="2661771" y="2871507"/>
            <a:ext cx="1909006" cy="955096"/>
          </a:xfrm>
          <a:custGeom>
            <a:avLst/>
            <a:gdLst/>
            <a:ahLst/>
            <a:cxnLst/>
            <a:rect l="l" t="t" r="r" b="b"/>
            <a:pathLst>
              <a:path w="44065" h="22050" fill="none" extrusionOk="0">
                <a:moveTo>
                  <a:pt x="0" y="22050"/>
                </a:moveTo>
                <a:cubicBezTo>
                  <a:pt x="0" y="9874"/>
                  <a:pt x="9874" y="1"/>
                  <a:pt x="22049" y="1"/>
                </a:cubicBezTo>
                <a:cubicBezTo>
                  <a:pt x="34191" y="1"/>
                  <a:pt x="44065" y="9874"/>
                  <a:pt x="44065" y="22050"/>
                </a:cubicBezTo>
              </a:path>
            </a:pathLst>
          </a:custGeom>
          <a:solidFill>
            <a:schemeClr val="lt2"/>
          </a:solidFill>
          <a:ln w="19050" cap="rnd" cmpd="sng">
            <a:solidFill>
              <a:schemeClr val="lt2"/>
            </a:solidFill>
            <a:prstDash val="dash"/>
            <a:miter lim="333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5" name="Google Shape;1325;p43"/>
          <p:cNvSpPr/>
          <p:nvPr/>
        </p:nvSpPr>
        <p:spPr>
          <a:xfrm rot="10800000">
            <a:off x="750298" y="1927914"/>
            <a:ext cx="1909049" cy="953666"/>
          </a:xfrm>
          <a:custGeom>
            <a:avLst/>
            <a:gdLst/>
            <a:ahLst/>
            <a:cxnLst/>
            <a:rect l="l" t="t" r="r" b="b"/>
            <a:pathLst>
              <a:path w="44066" h="22017" fill="none" extrusionOk="0">
                <a:moveTo>
                  <a:pt x="44066" y="1"/>
                </a:moveTo>
                <a:cubicBezTo>
                  <a:pt x="44066" y="12176"/>
                  <a:pt x="34192" y="22016"/>
                  <a:pt x="22017" y="22016"/>
                </a:cubicBezTo>
                <a:cubicBezTo>
                  <a:pt x="9875" y="22016"/>
                  <a:pt x="1" y="12176"/>
                  <a:pt x="1" y="1"/>
                </a:cubicBezTo>
              </a:path>
            </a:pathLst>
          </a:custGeom>
          <a:solidFill>
            <a:schemeClr val="lt2"/>
          </a:solidFill>
          <a:ln w="19050" cap="rnd" cmpd="sng">
            <a:solidFill>
              <a:schemeClr val="lt2"/>
            </a:solidFill>
            <a:prstDash val="dash"/>
            <a:miter lim="333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6" name="Google Shape;1326;p43"/>
          <p:cNvSpPr/>
          <p:nvPr/>
        </p:nvSpPr>
        <p:spPr>
          <a:xfrm rot="10800000">
            <a:off x="6397730" y="2776039"/>
            <a:ext cx="159037" cy="159009"/>
          </a:xfrm>
          <a:custGeom>
            <a:avLst/>
            <a:gdLst/>
            <a:ahLst/>
            <a:cxnLst/>
            <a:rect l="l" t="t" r="r" b="b"/>
            <a:pathLst>
              <a:path w="3671" h="3671" extrusionOk="0">
                <a:moveTo>
                  <a:pt x="1835" y="1"/>
                </a:moveTo>
                <a:cubicBezTo>
                  <a:pt x="835" y="1"/>
                  <a:pt x="1" y="835"/>
                  <a:pt x="1" y="1836"/>
                </a:cubicBezTo>
                <a:cubicBezTo>
                  <a:pt x="1" y="2870"/>
                  <a:pt x="835" y="3670"/>
                  <a:pt x="1835" y="3670"/>
                </a:cubicBezTo>
                <a:cubicBezTo>
                  <a:pt x="2869" y="3670"/>
                  <a:pt x="3670" y="2870"/>
                  <a:pt x="3670" y="1836"/>
                </a:cubicBezTo>
                <a:cubicBezTo>
                  <a:pt x="3670" y="835"/>
                  <a:pt x="2836" y="1"/>
                  <a:pt x="1835" y="1"/>
                </a:cubicBezTo>
                <a:close/>
              </a:path>
            </a:pathLst>
          </a:custGeom>
          <a:solidFill>
            <a:schemeClr val="dk2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7" name="Google Shape;1327;p43"/>
          <p:cNvSpPr/>
          <p:nvPr/>
        </p:nvSpPr>
        <p:spPr>
          <a:xfrm rot="10800000">
            <a:off x="4488802" y="2776039"/>
            <a:ext cx="158994" cy="159009"/>
          </a:xfrm>
          <a:custGeom>
            <a:avLst/>
            <a:gdLst/>
            <a:ahLst/>
            <a:cxnLst/>
            <a:rect l="l" t="t" r="r" b="b"/>
            <a:pathLst>
              <a:path w="3670" h="3671" extrusionOk="0">
                <a:moveTo>
                  <a:pt x="1835" y="1"/>
                </a:moveTo>
                <a:cubicBezTo>
                  <a:pt x="834" y="1"/>
                  <a:pt x="1" y="835"/>
                  <a:pt x="1" y="1836"/>
                </a:cubicBezTo>
                <a:cubicBezTo>
                  <a:pt x="1" y="2870"/>
                  <a:pt x="834" y="3670"/>
                  <a:pt x="1835" y="3670"/>
                </a:cubicBezTo>
                <a:cubicBezTo>
                  <a:pt x="2836" y="3670"/>
                  <a:pt x="3670" y="2870"/>
                  <a:pt x="3670" y="1836"/>
                </a:cubicBezTo>
                <a:cubicBezTo>
                  <a:pt x="3670" y="835"/>
                  <a:pt x="2869" y="1"/>
                  <a:pt x="1835" y="1"/>
                </a:cubicBezTo>
                <a:close/>
              </a:path>
            </a:pathLst>
          </a:custGeom>
          <a:solidFill>
            <a:schemeClr val="dk2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8" name="Google Shape;1328;p43"/>
          <p:cNvSpPr/>
          <p:nvPr/>
        </p:nvSpPr>
        <p:spPr>
          <a:xfrm rot="10800000">
            <a:off x="2579832" y="2776039"/>
            <a:ext cx="158994" cy="159009"/>
          </a:xfrm>
          <a:custGeom>
            <a:avLst/>
            <a:gdLst/>
            <a:ahLst/>
            <a:cxnLst/>
            <a:rect l="l" t="t" r="r" b="b"/>
            <a:pathLst>
              <a:path w="3670" h="3671" extrusionOk="0">
                <a:moveTo>
                  <a:pt x="1835" y="1"/>
                </a:moveTo>
                <a:cubicBezTo>
                  <a:pt x="834" y="1"/>
                  <a:pt x="0" y="835"/>
                  <a:pt x="0" y="1836"/>
                </a:cubicBezTo>
                <a:cubicBezTo>
                  <a:pt x="0" y="2870"/>
                  <a:pt x="834" y="3670"/>
                  <a:pt x="1835" y="3670"/>
                </a:cubicBezTo>
                <a:cubicBezTo>
                  <a:pt x="2836" y="3670"/>
                  <a:pt x="3670" y="2870"/>
                  <a:pt x="3670" y="1836"/>
                </a:cubicBezTo>
                <a:cubicBezTo>
                  <a:pt x="3670" y="835"/>
                  <a:pt x="2836" y="1"/>
                  <a:pt x="1835" y="1"/>
                </a:cubicBezTo>
                <a:close/>
              </a:path>
            </a:pathLst>
          </a:custGeom>
          <a:solidFill>
            <a:schemeClr val="dk2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9" name="Google Shape;1329;p43"/>
          <p:cNvSpPr/>
          <p:nvPr/>
        </p:nvSpPr>
        <p:spPr>
          <a:xfrm>
            <a:off x="6815325" y="2613411"/>
            <a:ext cx="1247700" cy="351000"/>
          </a:xfrm>
          <a:prstGeom prst="rect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0" name="Google Shape;1330;p43"/>
          <p:cNvSpPr/>
          <p:nvPr/>
        </p:nvSpPr>
        <p:spPr>
          <a:xfrm>
            <a:off x="6815327" y="2613400"/>
            <a:ext cx="118800" cy="351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31" name="Google Shape;1331;p43"/>
          <p:cNvGrpSpPr/>
          <p:nvPr/>
        </p:nvGrpSpPr>
        <p:grpSpPr>
          <a:xfrm>
            <a:off x="6531540" y="1635469"/>
            <a:ext cx="1815274" cy="739275"/>
            <a:chOff x="713225" y="1875419"/>
            <a:chExt cx="2315400" cy="739275"/>
          </a:xfrm>
        </p:grpSpPr>
        <p:sp>
          <p:nvSpPr>
            <p:cNvPr id="1332" name="Google Shape;1332;p43"/>
            <p:cNvSpPr txBox="1"/>
            <p:nvPr/>
          </p:nvSpPr>
          <p:spPr>
            <a:xfrm flipH="1">
              <a:off x="713225" y="1875419"/>
              <a:ext cx="23154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rPr>
                <a:t>EARTH</a:t>
              </a:r>
              <a:endParaRPr sz="24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endParaRPr>
            </a:p>
          </p:txBody>
        </p:sp>
        <p:sp>
          <p:nvSpPr>
            <p:cNvPr id="1333" name="Google Shape;1333;p43"/>
            <p:cNvSpPr txBox="1"/>
            <p:nvPr/>
          </p:nvSpPr>
          <p:spPr>
            <a:xfrm flipH="1">
              <a:off x="713225" y="2130194"/>
              <a:ext cx="2315400" cy="48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2"/>
                  </a:solidFill>
                  <a:latin typeface="Fira Sans Condensed"/>
                  <a:ea typeface="Fira Sans Condensed"/>
                  <a:cs typeface="Fira Sans Condensed"/>
                  <a:sym typeface="Fira Sans Condensed"/>
                </a:rPr>
                <a:t>Earth is the third planet from the Sun</a:t>
              </a:r>
              <a:endParaRPr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endParaRPr>
            </a:p>
          </p:txBody>
        </p:sp>
      </p:grpSp>
      <p:sp>
        <p:nvSpPr>
          <p:cNvPr id="1334" name="Google Shape;1334;p43"/>
          <p:cNvSpPr txBox="1"/>
          <p:nvPr/>
        </p:nvSpPr>
        <p:spPr>
          <a:xfrm>
            <a:off x="7055177" y="2964410"/>
            <a:ext cx="768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10%</a:t>
            </a:r>
            <a:endParaRPr sz="2400" b="1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9" name="Google Shape;1339;p44" title="Gráfico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l="2400" b="5303"/>
          <a:stretch/>
        </p:blipFill>
        <p:spPr>
          <a:xfrm>
            <a:off x="1170750" y="1669163"/>
            <a:ext cx="3182075" cy="22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0" name="Google Shape;1340;p44"/>
          <p:cNvSpPr txBox="1">
            <a:spLocks noGrp="1"/>
          </p:cNvSpPr>
          <p:nvPr>
            <p:ph type="title"/>
          </p:nvPr>
        </p:nvSpPr>
        <p:spPr>
          <a:xfrm>
            <a:off x="7201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 TECH AGENCY INFOGRAPHICS</a:t>
            </a:r>
            <a:endParaRPr/>
          </a:p>
        </p:txBody>
      </p:sp>
      <p:sp>
        <p:nvSpPr>
          <p:cNvPr id="1341" name="Google Shape;1341;p44"/>
          <p:cNvSpPr txBox="1"/>
          <p:nvPr/>
        </p:nvSpPr>
        <p:spPr>
          <a:xfrm>
            <a:off x="836700" y="4306775"/>
            <a:ext cx="7470600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Follow the link in the graph to modify its data and then paste the new one here. </a:t>
            </a:r>
            <a:r>
              <a:rPr lang="en" sz="1200" b="1">
                <a:solidFill>
                  <a:schemeClr val="lt2"/>
                </a:solidFill>
                <a:uFill>
                  <a:noFill/>
                </a:uFill>
                <a:latin typeface="Fira Sans Condensed"/>
                <a:ea typeface="Fira Sans Condensed"/>
                <a:cs typeface="Fira Sans Condensed"/>
                <a:sym typeface="Fira Sans Condensed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For more info, click here</a:t>
            </a:r>
            <a:endParaRPr sz="1200" b="1">
              <a:solidFill>
                <a:schemeClr val="lt2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  <p:sp>
        <p:nvSpPr>
          <p:cNvPr id="1342" name="Google Shape;1342;p44"/>
          <p:cNvSpPr txBox="1"/>
          <p:nvPr/>
        </p:nvSpPr>
        <p:spPr>
          <a:xfrm>
            <a:off x="3084150" y="1178275"/>
            <a:ext cx="29757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PREDICTED RESULTS</a:t>
            </a:r>
            <a:endParaRPr sz="2400" b="1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grpSp>
        <p:nvGrpSpPr>
          <p:cNvPr id="1343" name="Google Shape;1343;p44"/>
          <p:cNvGrpSpPr/>
          <p:nvPr/>
        </p:nvGrpSpPr>
        <p:grpSpPr>
          <a:xfrm>
            <a:off x="5761825" y="2091950"/>
            <a:ext cx="2295600" cy="660222"/>
            <a:chOff x="5761825" y="3169025"/>
            <a:chExt cx="2295600" cy="660222"/>
          </a:xfrm>
        </p:grpSpPr>
        <p:sp>
          <p:nvSpPr>
            <p:cNvPr id="1344" name="Google Shape;1344;p44"/>
            <p:cNvSpPr txBox="1"/>
            <p:nvPr/>
          </p:nvSpPr>
          <p:spPr>
            <a:xfrm>
              <a:off x="5761825" y="3169025"/>
              <a:ext cx="22956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rPr>
                <a:t>$30,000</a:t>
              </a:r>
              <a:endParaRPr sz="24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endParaRPr>
            </a:p>
          </p:txBody>
        </p:sp>
        <p:sp>
          <p:nvSpPr>
            <p:cNvPr id="1345" name="Google Shape;1345;p44"/>
            <p:cNvSpPr txBox="1"/>
            <p:nvPr/>
          </p:nvSpPr>
          <p:spPr>
            <a:xfrm>
              <a:off x="5761825" y="3527447"/>
              <a:ext cx="2295600" cy="30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2"/>
                  </a:solidFill>
                  <a:latin typeface="Fira Sans Condensed"/>
                  <a:ea typeface="Fira Sans Condensed"/>
                  <a:cs typeface="Fira Sans Condensed"/>
                  <a:sym typeface="Fira Sans Condensed"/>
                </a:rPr>
                <a:t>Expected income for 20XX</a:t>
              </a:r>
              <a:endParaRPr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endParaRPr>
            </a:p>
          </p:txBody>
        </p:sp>
      </p:grpSp>
      <p:grpSp>
        <p:nvGrpSpPr>
          <p:cNvPr id="1346" name="Google Shape;1346;p44"/>
          <p:cNvGrpSpPr/>
          <p:nvPr/>
        </p:nvGrpSpPr>
        <p:grpSpPr>
          <a:xfrm>
            <a:off x="5761825" y="3130900"/>
            <a:ext cx="2295600" cy="660222"/>
            <a:chOff x="5761825" y="2014200"/>
            <a:chExt cx="2295600" cy="660222"/>
          </a:xfrm>
        </p:grpSpPr>
        <p:sp>
          <p:nvSpPr>
            <p:cNvPr id="1347" name="Google Shape;1347;p44"/>
            <p:cNvSpPr txBox="1"/>
            <p:nvPr/>
          </p:nvSpPr>
          <p:spPr>
            <a:xfrm>
              <a:off x="5761825" y="2014200"/>
              <a:ext cx="22956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rPr>
                <a:t>300</a:t>
              </a:r>
              <a:endParaRPr sz="24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endParaRPr>
            </a:p>
          </p:txBody>
        </p:sp>
        <p:sp>
          <p:nvSpPr>
            <p:cNvPr id="1348" name="Google Shape;1348;p44"/>
            <p:cNvSpPr txBox="1"/>
            <p:nvPr/>
          </p:nvSpPr>
          <p:spPr>
            <a:xfrm>
              <a:off x="5761825" y="2372622"/>
              <a:ext cx="2295600" cy="30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2"/>
                  </a:solidFill>
                  <a:latin typeface="Fira Sans Condensed"/>
                  <a:ea typeface="Fira Sans Condensed"/>
                  <a:cs typeface="Fira Sans Condensed"/>
                  <a:sym typeface="Fira Sans Condensed"/>
                </a:rPr>
                <a:t>New employees next year</a:t>
              </a:r>
              <a:endParaRPr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endParaRPr>
            </a:p>
          </p:txBody>
        </p:sp>
      </p:grpSp>
      <p:grpSp>
        <p:nvGrpSpPr>
          <p:cNvPr id="1349" name="Google Shape;1349;p44"/>
          <p:cNvGrpSpPr/>
          <p:nvPr/>
        </p:nvGrpSpPr>
        <p:grpSpPr>
          <a:xfrm>
            <a:off x="5263019" y="2153026"/>
            <a:ext cx="336512" cy="335048"/>
            <a:chOff x="3996113" y="4291176"/>
            <a:chExt cx="336512" cy="335048"/>
          </a:xfrm>
        </p:grpSpPr>
        <p:sp>
          <p:nvSpPr>
            <p:cNvPr id="1350" name="Google Shape;1350;p44"/>
            <p:cNvSpPr/>
            <p:nvPr/>
          </p:nvSpPr>
          <p:spPr>
            <a:xfrm>
              <a:off x="4082143" y="4323386"/>
              <a:ext cx="111810" cy="219833"/>
            </a:xfrm>
            <a:custGeom>
              <a:avLst/>
              <a:gdLst/>
              <a:ahLst/>
              <a:cxnLst/>
              <a:rect l="l" t="t" r="r" b="b"/>
              <a:pathLst>
                <a:path w="3513" h="6907" extrusionOk="0">
                  <a:moveTo>
                    <a:pt x="1751" y="322"/>
                  </a:moveTo>
                  <a:cubicBezTo>
                    <a:pt x="1846" y="322"/>
                    <a:pt x="1929" y="394"/>
                    <a:pt x="1929" y="501"/>
                  </a:cubicBezTo>
                  <a:lnTo>
                    <a:pt x="1929" y="942"/>
                  </a:lnTo>
                  <a:cubicBezTo>
                    <a:pt x="1929" y="1037"/>
                    <a:pt x="2001" y="1096"/>
                    <a:pt x="2084" y="1096"/>
                  </a:cubicBezTo>
                  <a:cubicBezTo>
                    <a:pt x="2691" y="1108"/>
                    <a:pt x="3179" y="1596"/>
                    <a:pt x="3179" y="2204"/>
                  </a:cubicBezTo>
                  <a:lnTo>
                    <a:pt x="3179" y="2525"/>
                  </a:lnTo>
                  <a:cubicBezTo>
                    <a:pt x="3179" y="2608"/>
                    <a:pt x="3108" y="2704"/>
                    <a:pt x="3001" y="2704"/>
                  </a:cubicBezTo>
                  <a:cubicBezTo>
                    <a:pt x="2917" y="2704"/>
                    <a:pt x="2822" y="2620"/>
                    <a:pt x="2822" y="2525"/>
                  </a:cubicBezTo>
                  <a:lnTo>
                    <a:pt x="2822" y="2204"/>
                  </a:lnTo>
                  <a:cubicBezTo>
                    <a:pt x="2834" y="1787"/>
                    <a:pt x="2501" y="1454"/>
                    <a:pt x="2060" y="1454"/>
                  </a:cubicBezTo>
                  <a:lnTo>
                    <a:pt x="1608" y="1454"/>
                  </a:lnTo>
                  <a:cubicBezTo>
                    <a:pt x="1096" y="1454"/>
                    <a:pt x="679" y="1870"/>
                    <a:pt x="679" y="2370"/>
                  </a:cubicBezTo>
                  <a:cubicBezTo>
                    <a:pt x="679" y="2882"/>
                    <a:pt x="1096" y="3299"/>
                    <a:pt x="1608" y="3299"/>
                  </a:cubicBezTo>
                  <a:lnTo>
                    <a:pt x="1917" y="3299"/>
                  </a:lnTo>
                  <a:cubicBezTo>
                    <a:pt x="2620" y="3299"/>
                    <a:pt x="3191" y="3859"/>
                    <a:pt x="3191" y="4573"/>
                  </a:cubicBezTo>
                  <a:cubicBezTo>
                    <a:pt x="3191" y="5216"/>
                    <a:pt x="2715" y="5764"/>
                    <a:pt x="2084" y="5835"/>
                  </a:cubicBezTo>
                  <a:cubicBezTo>
                    <a:pt x="2001" y="5859"/>
                    <a:pt x="1941" y="5918"/>
                    <a:pt x="1941" y="5990"/>
                  </a:cubicBezTo>
                  <a:lnTo>
                    <a:pt x="1941" y="6454"/>
                  </a:lnTo>
                  <a:cubicBezTo>
                    <a:pt x="1941" y="6538"/>
                    <a:pt x="1870" y="6633"/>
                    <a:pt x="1762" y="6633"/>
                  </a:cubicBezTo>
                  <a:cubicBezTo>
                    <a:pt x="1667" y="6633"/>
                    <a:pt x="1584" y="6549"/>
                    <a:pt x="1584" y="6454"/>
                  </a:cubicBezTo>
                  <a:lnTo>
                    <a:pt x="1584" y="6002"/>
                  </a:lnTo>
                  <a:cubicBezTo>
                    <a:pt x="1584" y="5918"/>
                    <a:pt x="1512" y="5859"/>
                    <a:pt x="1441" y="5859"/>
                  </a:cubicBezTo>
                  <a:cubicBezTo>
                    <a:pt x="834" y="5835"/>
                    <a:pt x="334" y="5347"/>
                    <a:pt x="334" y="4740"/>
                  </a:cubicBezTo>
                  <a:cubicBezTo>
                    <a:pt x="334" y="4644"/>
                    <a:pt x="417" y="4561"/>
                    <a:pt x="512" y="4561"/>
                  </a:cubicBezTo>
                  <a:cubicBezTo>
                    <a:pt x="608" y="4561"/>
                    <a:pt x="691" y="4633"/>
                    <a:pt x="691" y="4740"/>
                  </a:cubicBezTo>
                  <a:cubicBezTo>
                    <a:pt x="691" y="5156"/>
                    <a:pt x="1036" y="5502"/>
                    <a:pt x="1453" y="5502"/>
                  </a:cubicBezTo>
                  <a:lnTo>
                    <a:pt x="1929" y="5502"/>
                  </a:lnTo>
                  <a:cubicBezTo>
                    <a:pt x="2441" y="5502"/>
                    <a:pt x="2858" y="5085"/>
                    <a:pt x="2858" y="4573"/>
                  </a:cubicBezTo>
                  <a:cubicBezTo>
                    <a:pt x="2858" y="4073"/>
                    <a:pt x="2441" y="3656"/>
                    <a:pt x="1929" y="3656"/>
                  </a:cubicBezTo>
                  <a:lnTo>
                    <a:pt x="1608" y="3656"/>
                  </a:lnTo>
                  <a:cubicBezTo>
                    <a:pt x="905" y="3656"/>
                    <a:pt x="322" y="3085"/>
                    <a:pt x="322" y="2370"/>
                  </a:cubicBezTo>
                  <a:cubicBezTo>
                    <a:pt x="322" y="1727"/>
                    <a:pt x="798" y="1180"/>
                    <a:pt x="1441" y="1108"/>
                  </a:cubicBezTo>
                  <a:cubicBezTo>
                    <a:pt x="1512" y="1096"/>
                    <a:pt x="1572" y="1037"/>
                    <a:pt x="1572" y="953"/>
                  </a:cubicBezTo>
                  <a:lnTo>
                    <a:pt x="1572" y="501"/>
                  </a:lnTo>
                  <a:cubicBezTo>
                    <a:pt x="1572" y="406"/>
                    <a:pt x="1643" y="322"/>
                    <a:pt x="1751" y="322"/>
                  </a:cubicBezTo>
                  <a:close/>
                  <a:moveTo>
                    <a:pt x="1762" y="1"/>
                  </a:moveTo>
                  <a:cubicBezTo>
                    <a:pt x="1500" y="1"/>
                    <a:pt x="1274" y="227"/>
                    <a:pt x="1274" y="501"/>
                  </a:cubicBezTo>
                  <a:lnTo>
                    <a:pt x="1274" y="823"/>
                  </a:lnTo>
                  <a:cubicBezTo>
                    <a:pt x="548" y="977"/>
                    <a:pt x="24" y="1608"/>
                    <a:pt x="24" y="2370"/>
                  </a:cubicBezTo>
                  <a:cubicBezTo>
                    <a:pt x="24" y="3251"/>
                    <a:pt x="738" y="3954"/>
                    <a:pt x="1608" y="3954"/>
                  </a:cubicBezTo>
                  <a:lnTo>
                    <a:pt x="1917" y="3954"/>
                  </a:lnTo>
                  <a:cubicBezTo>
                    <a:pt x="2262" y="3954"/>
                    <a:pt x="2524" y="4216"/>
                    <a:pt x="2524" y="4561"/>
                  </a:cubicBezTo>
                  <a:cubicBezTo>
                    <a:pt x="2524" y="4906"/>
                    <a:pt x="2262" y="5168"/>
                    <a:pt x="1917" y="5168"/>
                  </a:cubicBezTo>
                  <a:lnTo>
                    <a:pt x="1441" y="5168"/>
                  </a:lnTo>
                  <a:cubicBezTo>
                    <a:pt x="1191" y="5168"/>
                    <a:pt x="977" y="4966"/>
                    <a:pt x="977" y="4704"/>
                  </a:cubicBezTo>
                  <a:cubicBezTo>
                    <a:pt x="977" y="4442"/>
                    <a:pt x="750" y="4216"/>
                    <a:pt x="488" y="4216"/>
                  </a:cubicBezTo>
                  <a:cubicBezTo>
                    <a:pt x="215" y="4216"/>
                    <a:pt x="0" y="4442"/>
                    <a:pt x="0" y="4704"/>
                  </a:cubicBezTo>
                  <a:cubicBezTo>
                    <a:pt x="0" y="5442"/>
                    <a:pt x="548" y="6037"/>
                    <a:pt x="1250" y="6121"/>
                  </a:cubicBezTo>
                  <a:lnTo>
                    <a:pt x="1250" y="6418"/>
                  </a:lnTo>
                  <a:cubicBezTo>
                    <a:pt x="1250" y="6692"/>
                    <a:pt x="1465" y="6907"/>
                    <a:pt x="1739" y="6907"/>
                  </a:cubicBezTo>
                  <a:cubicBezTo>
                    <a:pt x="2001" y="6907"/>
                    <a:pt x="2227" y="6692"/>
                    <a:pt x="2227" y="6418"/>
                  </a:cubicBezTo>
                  <a:lnTo>
                    <a:pt x="2227" y="6121"/>
                  </a:lnTo>
                  <a:cubicBezTo>
                    <a:pt x="2953" y="5978"/>
                    <a:pt x="3477" y="5335"/>
                    <a:pt x="3477" y="4573"/>
                  </a:cubicBezTo>
                  <a:cubicBezTo>
                    <a:pt x="3477" y="3692"/>
                    <a:pt x="2763" y="3001"/>
                    <a:pt x="1905" y="3001"/>
                  </a:cubicBezTo>
                  <a:lnTo>
                    <a:pt x="1608" y="3001"/>
                  </a:lnTo>
                  <a:cubicBezTo>
                    <a:pt x="1262" y="3001"/>
                    <a:pt x="989" y="2728"/>
                    <a:pt x="989" y="2382"/>
                  </a:cubicBezTo>
                  <a:cubicBezTo>
                    <a:pt x="989" y="2037"/>
                    <a:pt x="1262" y="1775"/>
                    <a:pt x="1608" y="1775"/>
                  </a:cubicBezTo>
                  <a:lnTo>
                    <a:pt x="2084" y="1775"/>
                  </a:lnTo>
                  <a:cubicBezTo>
                    <a:pt x="2334" y="1775"/>
                    <a:pt x="2536" y="1989"/>
                    <a:pt x="2536" y="2239"/>
                  </a:cubicBezTo>
                  <a:lnTo>
                    <a:pt x="2536" y="2549"/>
                  </a:lnTo>
                  <a:cubicBezTo>
                    <a:pt x="2524" y="2799"/>
                    <a:pt x="2751" y="3013"/>
                    <a:pt x="3013" y="3013"/>
                  </a:cubicBezTo>
                  <a:cubicBezTo>
                    <a:pt x="3286" y="3013"/>
                    <a:pt x="3513" y="2787"/>
                    <a:pt x="3513" y="2525"/>
                  </a:cubicBezTo>
                  <a:lnTo>
                    <a:pt x="3513" y="2204"/>
                  </a:lnTo>
                  <a:cubicBezTo>
                    <a:pt x="3513" y="1477"/>
                    <a:pt x="2953" y="882"/>
                    <a:pt x="2262" y="799"/>
                  </a:cubicBezTo>
                  <a:lnTo>
                    <a:pt x="2262" y="501"/>
                  </a:lnTo>
                  <a:cubicBezTo>
                    <a:pt x="2262" y="227"/>
                    <a:pt x="2036" y="1"/>
                    <a:pt x="17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44"/>
            <p:cNvSpPr/>
            <p:nvPr/>
          </p:nvSpPr>
          <p:spPr>
            <a:xfrm>
              <a:off x="4226894" y="4523485"/>
              <a:ext cx="52324" cy="51942"/>
            </a:xfrm>
            <a:custGeom>
              <a:avLst/>
              <a:gdLst/>
              <a:ahLst/>
              <a:cxnLst/>
              <a:rect l="l" t="t" r="r" b="b"/>
              <a:pathLst>
                <a:path w="1644" h="1632" extrusionOk="0">
                  <a:moveTo>
                    <a:pt x="822" y="310"/>
                  </a:moveTo>
                  <a:cubicBezTo>
                    <a:pt x="1108" y="310"/>
                    <a:pt x="1322" y="536"/>
                    <a:pt x="1322" y="822"/>
                  </a:cubicBezTo>
                  <a:cubicBezTo>
                    <a:pt x="1322" y="1096"/>
                    <a:pt x="1108" y="1322"/>
                    <a:pt x="822" y="1322"/>
                  </a:cubicBezTo>
                  <a:cubicBezTo>
                    <a:pt x="536" y="1322"/>
                    <a:pt x="310" y="1096"/>
                    <a:pt x="310" y="822"/>
                  </a:cubicBezTo>
                  <a:cubicBezTo>
                    <a:pt x="310" y="536"/>
                    <a:pt x="536" y="310"/>
                    <a:pt x="822" y="310"/>
                  </a:cubicBezTo>
                  <a:close/>
                  <a:moveTo>
                    <a:pt x="822" y="0"/>
                  </a:moveTo>
                  <a:cubicBezTo>
                    <a:pt x="370" y="0"/>
                    <a:pt x="0" y="370"/>
                    <a:pt x="0" y="822"/>
                  </a:cubicBezTo>
                  <a:cubicBezTo>
                    <a:pt x="0" y="1263"/>
                    <a:pt x="370" y="1632"/>
                    <a:pt x="822" y="1632"/>
                  </a:cubicBezTo>
                  <a:cubicBezTo>
                    <a:pt x="1263" y="1632"/>
                    <a:pt x="1644" y="1263"/>
                    <a:pt x="1644" y="822"/>
                  </a:cubicBezTo>
                  <a:cubicBezTo>
                    <a:pt x="1644" y="370"/>
                    <a:pt x="1263" y="0"/>
                    <a:pt x="8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44"/>
            <p:cNvSpPr/>
            <p:nvPr/>
          </p:nvSpPr>
          <p:spPr>
            <a:xfrm>
              <a:off x="3996113" y="4291176"/>
              <a:ext cx="336512" cy="335048"/>
            </a:xfrm>
            <a:custGeom>
              <a:avLst/>
              <a:gdLst/>
              <a:ahLst/>
              <a:cxnLst/>
              <a:rect l="l" t="t" r="r" b="b"/>
              <a:pathLst>
                <a:path w="10573" h="10527" extrusionOk="0">
                  <a:moveTo>
                    <a:pt x="8216" y="5930"/>
                  </a:moveTo>
                  <a:lnTo>
                    <a:pt x="8335" y="6537"/>
                  </a:lnTo>
                  <a:cubicBezTo>
                    <a:pt x="8359" y="6597"/>
                    <a:pt x="8394" y="6645"/>
                    <a:pt x="8442" y="6657"/>
                  </a:cubicBezTo>
                  <a:cubicBezTo>
                    <a:pt x="8502" y="6668"/>
                    <a:pt x="8549" y="6692"/>
                    <a:pt x="8609" y="6716"/>
                  </a:cubicBezTo>
                  <a:cubicBezTo>
                    <a:pt x="8631" y="6729"/>
                    <a:pt x="8653" y="6734"/>
                    <a:pt x="8674" y="6734"/>
                  </a:cubicBezTo>
                  <a:cubicBezTo>
                    <a:pt x="8710" y="6734"/>
                    <a:pt x="8745" y="6719"/>
                    <a:pt x="8775" y="6704"/>
                  </a:cubicBezTo>
                  <a:lnTo>
                    <a:pt x="9252" y="6311"/>
                  </a:lnTo>
                  <a:lnTo>
                    <a:pt x="9561" y="6585"/>
                  </a:lnTo>
                  <a:lnTo>
                    <a:pt x="9264" y="7121"/>
                  </a:lnTo>
                  <a:cubicBezTo>
                    <a:pt x="9228" y="7157"/>
                    <a:pt x="9228" y="7216"/>
                    <a:pt x="9264" y="7276"/>
                  </a:cubicBezTo>
                  <a:cubicBezTo>
                    <a:pt x="9287" y="7323"/>
                    <a:pt x="9323" y="7371"/>
                    <a:pt x="9347" y="7430"/>
                  </a:cubicBezTo>
                  <a:cubicBezTo>
                    <a:pt x="9383" y="7478"/>
                    <a:pt x="9430" y="7514"/>
                    <a:pt x="9490" y="7514"/>
                  </a:cubicBezTo>
                  <a:lnTo>
                    <a:pt x="10109" y="7538"/>
                  </a:lnTo>
                  <a:lnTo>
                    <a:pt x="10180" y="7942"/>
                  </a:lnTo>
                  <a:lnTo>
                    <a:pt x="9645" y="8157"/>
                  </a:lnTo>
                  <a:cubicBezTo>
                    <a:pt x="9585" y="8181"/>
                    <a:pt x="9561" y="8240"/>
                    <a:pt x="9549" y="8276"/>
                  </a:cubicBezTo>
                  <a:cubicBezTo>
                    <a:pt x="9549" y="8335"/>
                    <a:pt x="9526" y="8383"/>
                    <a:pt x="9514" y="8442"/>
                  </a:cubicBezTo>
                  <a:cubicBezTo>
                    <a:pt x="9502" y="8502"/>
                    <a:pt x="9514" y="8562"/>
                    <a:pt x="9561" y="8597"/>
                  </a:cubicBezTo>
                  <a:lnTo>
                    <a:pt x="10014" y="8990"/>
                  </a:lnTo>
                  <a:lnTo>
                    <a:pt x="9811" y="9347"/>
                  </a:lnTo>
                  <a:lnTo>
                    <a:pt x="9228" y="9157"/>
                  </a:lnTo>
                  <a:cubicBezTo>
                    <a:pt x="9213" y="9154"/>
                    <a:pt x="9198" y="9152"/>
                    <a:pt x="9184" y="9152"/>
                  </a:cubicBezTo>
                  <a:cubicBezTo>
                    <a:pt x="9141" y="9152"/>
                    <a:pt x="9103" y="9166"/>
                    <a:pt x="9085" y="9193"/>
                  </a:cubicBezTo>
                  <a:cubicBezTo>
                    <a:pt x="9037" y="9228"/>
                    <a:pt x="8990" y="9264"/>
                    <a:pt x="8954" y="9288"/>
                  </a:cubicBezTo>
                  <a:cubicBezTo>
                    <a:pt x="8906" y="9324"/>
                    <a:pt x="8871" y="9383"/>
                    <a:pt x="8895" y="9443"/>
                  </a:cubicBezTo>
                  <a:lnTo>
                    <a:pt x="8978" y="10050"/>
                  </a:lnTo>
                  <a:lnTo>
                    <a:pt x="8597" y="10181"/>
                  </a:lnTo>
                  <a:lnTo>
                    <a:pt x="8264" y="9669"/>
                  </a:lnTo>
                  <a:cubicBezTo>
                    <a:pt x="8228" y="9621"/>
                    <a:pt x="8192" y="9585"/>
                    <a:pt x="8133" y="9585"/>
                  </a:cubicBezTo>
                  <a:lnTo>
                    <a:pt x="7954" y="9585"/>
                  </a:lnTo>
                  <a:cubicBezTo>
                    <a:pt x="7894" y="9585"/>
                    <a:pt x="7847" y="9621"/>
                    <a:pt x="7811" y="9669"/>
                  </a:cubicBezTo>
                  <a:lnTo>
                    <a:pt x="7490" y="10181"/>
                  </a:lnTo>
                  <a:lnTo>
                    <a:pt x="7097" y="10050"/>
                  </a:lnTo>
                  <a:lnTo>
                    <a:pt x="7192" y="9443"/>
                  </a:lnTo>
                  <a:cubicBezTo>
                    <a:pt x="7204" y="9383"/>
                    <a:pt x="7180" y="9324"/>
                    <a:pt x="7132" y="9288"/>
                  </a:cubicBezTo>
                  <a:cubicBezTo>
                    <a:pt x="7085" y="9264"/>
                    <a:pt x="7037" y="9216"/>
                    <a:pt x="7001" y="9193"/>
                  </a:cubicBezTo>
                  <a:cubicBezTo>
                    <a:pt x="6970" y="9161"/>
                    <a:pt x="6933" y="9145"/>
                    <a:pt x="6897" y="9145"/>
                  </a:cubicBezTo>
                  <a:cubicBezTo>
                    <a:pt x="6880" y="9145"/>
                    <a:pt x="6863" y="9149"/>
                    <a:pt x="6847" y="9157"/>
                  </a:cubicBezTo>
                  <a:lnTo>
                    <a:pt x="6275" y="9347"/>
                  </a:lnTo>
                  <a:lnTo>
                    <a:pt x="6061" y="8990"/>
                  </a:lnTo>
                  <a:lnTo>
                    <a:pt x="6525" y="8597"/>
                  </a:lnTo>
                  <a:cubicBezTo>
                    <a:pt x="6573" y="8550"/>
                    <a:pt x="6585" y="8502"/>
                    <a:pt x="6573" y="8442"/>
                  </a:cubicBezTo>
                  <a:cubicBezTo>
                    <a:pt x="6549" y="8383"/>
                    <a:pt x="6537" y="8335"/>
                    <a:pt x="6537" y="8276"/>
                  </a:cubicBezTo>
                  <a:cubicBezTo>
                    <a:pt x="6537" y="8216"/>
                    <a:pt x="6489" y="8169"/>
                    <a:pt x="6430" y="8157"/>
                  </a:cubicBezTo>
                  <a:lnTo>
                    <a:pt x="5847" y="7942"/>
                  </a:lnTo>
                  <a:lnTo>
                    <a:pt x="5930" y="7538"/>
                  </a:lnTo>
                  <a:lnTo>
                    <a:pt x="6549" y="7514"/>
                  </a:lnTo>
                  <a:cubicBezTo>
                    <a:pt x="6609" y="7514"/>
                    <a:pt x="6656" y="7490"/>
                    <a:pt x="6680" y="7430"/>
                  </a:cubicBezTo>
                  <a:cubicBezTo>
                    <a:pt x="6716" y="7383"/>
                    <a:pt x="6740" y="7323"/>
                    <a:pt x="6775" y="7276"/>
                  </a:cubicBezTo>
                  <a:cubicBezTo>
                    <a:pt x="6811" y="7240"/>
                    <a:pt x="6811" y="7180"/>
                    <a:pt x="6775" y="7121"/>
                  </a:cubicBezTo>
                  <a:lnTo>
                    <a:pt x="6478" y="6585"/>
                  </a:lnTo>
                  <a:lnTo>
                    <a:pt x="6787" y="6311"/>
                  </a:lnTo>
                  <a:lnTo>
                    <a:pt x="7263" y="6704"/>
                  </a:lnTo>
                  <a:cubicBezTo>
                    <a:pt x="7293" y="6719"/>
                    <a:pt x="7327" y="6729"/>
                    <a:pt x="7363" y="6729"/>
                  </a:cubicBezTo>
                  <a:cubicBezTo>
                    <a:pt x="7385" y="6729"/>
                    <a:pt x="7407" y="6725"/>
                    <a:pt x="7430" y="6716"/>
                  </a:cubicBezTo>
                  <a:cubicBezTo>
                    <a:pt x="7478" y="6704"/>
                    <a:pt x="7537" y="6668"/>
                    <a:pt x="7597" y="6657"/>
                  </a:cubicBezTo>
                  <a:cubicBezTo>
                    <a:pt x="7656" y="6645"/>
                    <a:pt x="7680" y="6597"/>
                    <a:pt x="7704" y="6537"/>
                  </a:cubicBezTo>
                  <a:lnTo>
                    <a:pt x="7823" y="5930"/>
                  </a:lnTo>
                  <a:close/>
                  <a:moveTo>
                    <a:pt x="4454" y="1"/>
                  </a:moveTo>
                  <a:cubicBezTo>
                    <a:pt x="3739" y="1"/>
                    <a:pt x="3025" y="180"/>
                    <a:pt x="2382" y="513"/>
                  </a:cubicBezTo>
                  <a:cubicBezTo>
                    <a:pt x="2310" y="561"/>
                    <a:pt x="2287" y="644"/>
                    <a:pt x="2322" y="715"/>
                  </a:cubicBezTo>
                  <a:cubicBezTo>
                    <a:pt x="2354" y="770"/>
                    <a:pt x="2405" y="799"/>
                    <a:pt x="2458" y="799"/>
                  </a:cubicBezTo>
                  <a:cubicBezTo>
                    <a:pt x="2485" y="799"/>
                    <a:pt x="2512" y="791"/>
                    <a:pt x="2537" y="775"/>
                  </a:cubicBezTo>
                  <a:cubicBezTo>
                    <a:pt x="3132" y="465"/>
                    <a:pt x="3787" y="299"/>
                    <a:pt x="4454" y="299"/>
                  </a:cubicBezTo>
                  <a:cubicBezTo>
                    <a:pt x="6728" y="299"/>
                    <a:pt x="8597" y="2168"/>
                    <a:pt x="8597" y="4442"/>
                  </a:cubicBezTo>
                  <a:cubicBezTo>
                    <a:pt x="8597" y="4847"/>
                    <a:pt x="8537" y="5228"/>
                    <a:pt x="8430" y="5621"/>
                  </a:cubicBezTo>
                  <a:lnTo>
                    <a:pt x="7740" y="5621"/>
                  </a:lnTo>
                  <a:cubicBezTo>
                    <a:pt x="7668" y="5621"/>
                    <a:pt x="7609" y="5656"/>
                    <a:pt x="7597" y="5728"/>
                  </a:cubicBezTo>
                  <a:lnTo>
                    <a:pt x="7466" y="6371"/>
                  </a:lnTo>
                  <a:lnTo>
                    <a:pt x="7442" y="6371"/>
                  </a:lnTo>
                  <a:lnTo>
                    <a:pt x="6942" y="5966"/>
                  </a:lnTo>
                  <a:cubicBezTo>
                    <a:pt x="6912" y="5948"/>
                    <a:pt x="6879" y="5939"/>
                    <a:pt x="6847" y="5939"/>
                  </a:cubicBezTo>
                  <a:cubicBezTo>
                    <a:pt x="6814" y="5939"/>
                    <a:pt x="6781" y="5948"/>
                    <a:pt x="6751" y="5966"/>
                  </a:cubicBezTo>
                  <a:lnTo>
                    <a:pt x="6239" y="6407"/>
                  </a:lnTo>
                  <a:cubicBezTo>
                    <a:pt x="6180" y="6442"/>
                    <a:pt x="6168" y="6537"/>
                    <a:pt x="6216" y="6597"/>
                  </a:cubicBezTo>
                  <a:lnTo>
                    <a:pt x="6525" y="7180"/>
                  </a:lnTo>
                  <a:cubicBezTo>
                    <a:pt x="6525" y="7180"/>
                    <a:pt x="6525" y="7192"/>
                    <a:pt x="6513" y="7192"/>
                  </a:cubicBezTo>
                  <a:lnTo>
                    <a:pt x="5858" y="7204"/>
                  </a:lnTo>
                  <a:cubicBezTo>
                    <a:pt x="5775" y="7204"/>
                    <a:pt x="5716" y="7264"/>
                    <a:pt x="5704" y="7335"/>
                  </a:cubicBezTo>
                  <a:lnTo>
                    <a:pt x="5585" y="7990"/>
                  </a:lnTo>
                  <a:cubicBezTo>
                    <a:pt x="5573" y="8073"/>
                    <a:pt x="5620" y="8145"/>
                    <a:pt x="5680" y="8157"/>
                  </a:cubicBezTo>
                  <a:lnTo>
                    <a:pt x="6013" y="8288"/>
                  </a:lnTo>
                  <a:cubicBezTo>
                    <a:pt x="5525" y="8502"/>
                    <a:pt x="5001" y="8585"/>
                    <a:pt x="4454" y="8585"/>
                  </a:cubicBezTo>
                  <a:cubicBezTo>
                    <a:pt x="2179" y="8585"/>
                    <a:pt x="322" y="6728"/>
                    <a:pt x="322" y="4454"/>
                  </a:cubicBezTo>
                  <a:cubicBezTo>
                    <a:pt x="322" y="3168"/>
                    <a:pt x="894" y="2001"/>
                    <a:pt x="1894" y="1203"/>
                  </a:cubicBezTo>
                  <a:cubicBezTo>
                    <a:pt x="1965" y="1144"/>
                    <a:pt x="1965" y="1061"/>
                    <a:pt x="1929" y="989"/>
                  </a:cubicBezTo>
                  <a:cubicBezTo>
                    <a:pt x="1895" y="942"/>
                    <a:pt x="1850" y="921"/>
                    <a:pt x="1804" y="921"/>
                  </a:cubicBezTo>
                  <a:cubicBezTo>
                    <a:pt x="1769" y="921"/>
                    <a:pt x="1734" y="933"/>
                    <a:pt x="1703" y="953"/>
                  </a:cubicBezTo>
                  <a:cubicBezTo>
                    <a:pt x="632" y="1799"/>
                    <a:pt x="1" y="3085"/>
                    <a:pt x="1" y="4454"/>
                  </a:cubicBezTo>
                  <a:cubicBezTo>
                    <a:pt x="1" y="5645"/>
                    <a:pt x="465" y="6764"/>
                    <a:pt x="1298" y="7597"/>
                  </a:cubicBezTo>
                  <a:cubicBezTo>
                    <a:pt x="2132" y="8431"/>
                    <a:pt x="3251" y="8883"/>
                    <a:pt x="4442" y="8883"/>
                  </a:cubicBezTo>
                  <a:cubicBezTo>
                    <a:pt x="5001" y="8883"/>
                    <a:pt x="5537" y="8788"/>
                    <a:pt x="6049" y="8585"/>
                  </a:cubicBezTo>
                  <a:lnTo>
                    <a:pt x="6049" y="8585"/>
                  </a:lnTo>
                  <a:lnTo>
                    <a:pt x="5775" y="8823"/>
                  </a:lnTo>
                  <a:cubicBezTo>
                    <a:pt x="5716" y="8871"/>
                    <a:pt x="5704" y="8966"/>
                    <a:pt x="5751" y="9026"/>
                  </a:cubicBezTo>
                  <a:lnTo>
                    <a:pt x="6073" y="9585"/>
                  </a:lnTo>
                  <a:cubicBezTo>
                    <a:pt x="6101" y="9632"/>
                    <a:pt x="6158" y="9664"/>
                    <a:pt x="6211" y="9664"/>
                  </a:cubicBezTo>
                  <a:cubicBezTo>
                    <a:pt x="6225" y="9664"/>
                    <a:pt x="6239" y="9662"/>
                    <a:pt x="6251" y="9657"/>
                  </a:cubicBezTo>
                  <a:lnTo>
                    <a:pt x="6882" y="9455"/>
                  </a:lnTo>
                  <a:cubicBezTo>
                    <a:pt x="6882" y="9455"/>
                    <a:pt x="6894" y="9455"/>
                    <a:pt x="6894" y="9466"/>
                  </a:cubicBezTo>
                  <a:lnTo>
                    <a:pt x="6787" y="10121"/>
                  </a:lnTo>
                  <a:cubicBezTo>
                    <a:pt x="6775" y="10193"/>
                    <a:pt x="6823" y="10276"/>
                    <a:pt x="6894" y="10288"/>
                  </a:cubicBezTo>
                  <a:lnTo>
                    <a:pt x="7525" y="10514"/>
                  </a:lnTo>
                  <a:cubicBezTo>
                    <a:pt x="7537" y="10514"/>
                    <a:pt x="7549" y="10526"/>
                    <a:pt x="7585" y="10526"/>
                  </a:cubicBezTo>
                  <a:cubicBezTo>
                    <a:pt x="7644" y="10526"/>
                    <a:pt x="7680" y="10490"/>
                    <a:pt x="7716" y="10455"/>
                  </a:cubicBezTo>
                  <a:lnTo>
                    <a:pt x="8061" y="9883"/>
                  </a:lnTo>
                  <a:lnTo>
                    <a:pt x="8073" y="9883"/>
                  </a:lnTo>
                  <a:lnTo>
                    <a:pt x="8418" y="10455"/>
                  </a:lnTo>
                  <a:cubicBezTo>
                    <a:pt x="8445" y="10499"/>
                    <a:pt x="8497" y="10523"/>
                    <a:pt x="8547" y="10523"/>
                  </a:cubicBezTo>
                  <a:cubicBezTo>
                    <a:pt x="8565" y="10523"/>
                    <a:pt x="8582" y="10520"/>
                    <a:pt x="8597" y="10514"/>
                  </a:cubicBezTo>
                  <a:lnTo>
                    <a:pt x="9216" y="10288"/>
                  </a:lnTo>
                  <a:cubicBezTo>
                    <a:pt x="9287" y="10252"/>
                    <a:pt x="9323" y="10193"/>
                    <a:pt x="9323" y="10121"/>
                  </a:cubicBezTo>
                  <a:lnTo>
                    <a:pt x="9216" y="9466"/>
                  </a:lnTo>
                  <a:cubicBezTo>
                    <a:pt x="9216" y="9466"/>
                    <a:pt x="9228" y="9466"/>
                    <a:pt x="9228" y="9455"/>
                  </a:cubicBezTo>
                  <a:lnTo>
                    <a:pt x="9859" y="9657"/>
                  </a:lnTo>
                  <a:cubicBezTo>
                    <a:pt x="9878" y="9666"/>
                    <a:pt x="9897" y="9671"/>
                    <a:pt x="9916" y="9671"/>
                  </a:cubicBezTo>
                  <a:cubicBezTo>
                    <a:pt x="9966" y="9671"/>
                    <a:pt x="10011" y="9638"/>
                    <a:pt x="10038" y="9585"/>
                  </a:cubicBezTo>
                  <a:lnTo>
                    <a:pt x="10359" y="9026"/>
                  </a:lnTo>
                  <a:cubicBezTo>
                    <a:pt x="10395" y="8966"/>
                    <a:pt x="10395" y="8871"/>
                    <a:pt x="10335" y="8823"/>
                  </a:cubicBezTo>
                  <a:lnTo>
                    <a:pt x="9847" y="8395"/>
                  </a:lnTo>
                  <a:lnTo>
                    <a:pt x="9847" y="8383"/>
                  </a:lnTo>
                  <a:lnTo>
                    <a:pt x="10454" y="8145"/>
                  </a:lnTo>
                  <a:cubicBezTo>
                    <a:pt x="10460" y="8146"/>
                    <a:pt x="10465" y="8146"/>
                    <a:pt x="10470" y="8146"/>
                  </a:cubicBezTo>
                  <a:cubicBezTo>
                    <a:pt x="10532" y="8146"/>
                    <a:pt x="10572" y="8080"/>
                    <a:pt x="10561" y="8014"/>
                  </a:cubicBezTo>
                  <a:lnTo>
                    <a:pt x="10442" y="7359"/>
                  </a:lnTo>
                  <a:cubicBezTo>
                    <a:pt x="10419" y="7288"/>
                    <a:pt x="10359" y="7240"/>
                    <a:pt x="10288" y="7228"/>
                  </a:cubicBezTo>
                  <a:lnTo>
                    <a:pt x="9633" y="7204"/>
                  </a:lnTo>
                  <a:cubicBezTo>
                    <a:pt x="9633" y="7204"/>
                    <a:pt x="9633" y="7192"/>
                    <a:pt x="9621" y="7192"/>
                  </a:cubicBezTo>
                  <a:lnTo>
                    <a:pt x="9930" y="6609"/>
                  </a:lnTo>
                  <a:cubicBezTo>
                    <a:pt x="9966" y="6549"/>
                    <a:pt x="9942" y="6466"/>
                    <a:pt x="9907" y="6418"/>
                  </a:cubicBezTo>
                  <a:lnTo>
                    <a:pt x="9395" y="5990"/>
                  </a:lnTo>
                  <a:cubicBezTo>
                    <a:pt x="9365" y="5966"/>
                    <a:pt x="9332" y="5954"/>
                    <a:pt x="9299" y="5954"/>
                  </a:cubicBezTo>
                  <a:cubicBezTo>
                    <a:pt x="9267" y="5954"/>
                    <a:pt x="9234" y="5966"/>
                    <a:pt x="9204" y="5990"/>
                  </a:cubicBezTo>
                  <a:lnTo>
                    <a:pt x="8692" y="6395"/>
                  </a:lnTo>
                  <a:lnTo>
                    <a:pt x="8680" y="6395"/>
                  </a:lnTo>
                  <a:lnTo>
                    <a:pt x="8609" y="6049"/>
                  </a:lnTo>
                  <a:lnTo>
                    <a:pt x="8609" y="6037"/>
                  </a:lnTo>
                  <a:cubicBezTo>
                    <a:pt x="8799" y="5525"/>
                    <a:pt x="8895" y="5002"/>
                    <a:pt x="8895" y="4454"/>
                  </a:cubicBezTo>
                  <a:cubicBezTo>
                    <a:pt x="8895" y="3263"/>
                    <a:pt x="8430" y="2144"/>
                    <a:pt x="7597" y="1311"/>
                  </a:cubicBezTo>
                  <a:cubicBezTo>
                    <a:pt x="6763" y="477"/>
                    <a:pt x="5644" y="1"/>
                    <a:pt x="44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3" name="Google Shape;1353;p44"/>
          <p:cNvGrpSpPr/>
          <p:nvPr/>
        </p:nvGrpSpPr>
        <p:grpSpPr>
          <a:xfrm>
            <a:off x="5257704" y="3232158"/>
            <a:ext cx="347143" cy="254684"/>
            <a:chOff x="5331913" y="3413947"/>
            <a:chExt cx="347143" cy="254684"/>
          </a:xfrm>
        </p:grpSpPr>
        <p:sp>
          <p:nvSpPr>
            <p:cNvPr id="1354" name="Google Shape;1354;p44"/>
            <p:cNvSpPr/>
            <p:nvPr/>
          </p:nvSpPr>
          <p:spPr>
            <a:xfrm>
              <a:off x="5597163" y="3523083"/>
              <a:ext cx="43222" cy="15564"/>
            </a:xfrm>
            <a:custGeom>
              <a:avLst/>
              <a:gdLst/>
              <a:ahLst/>
              <a:cxnLst/>
              <a:rect l="l" t="t" r="r" b="b"/>
              <a:pathLst>
                <a:path w="1358" h="489" extrusionOk="0">
                  <a:moveTo>
                    <a:pt x="167" y="0"/>
                  </a:moveTo>
                  <a:cubicBezTo>
                    <a:pt x="84" y="0"/>
                    <a:pt x="0" y="71"/>
                    <a:pt x="0" y="167"/>
                  </a:cubicBezTo>
                  <a:cubicBezTo>
                    <a:pt x="0" y="250"/>
                    <a:pt x="84" y="322"/>
                    <a:pt x="167" y="322"/>
                  </a:cubicBezTo>
                  <a:cubicBezTo>
                    <a:pt x="346" y="322"/>
                    <a:pt x="870" y="357"/>
                    <a:pt x="1120" y="476"/>
                  </a:cubicBezTo>
                  <a:cubicBezTo>
                    <a:pt x="1155" y="488"/>
                    <a:pt x="1167" y="488"/>
                    <a:pt x="1191" y="488"/>
                  </a:cubicBezTo>
                  <a:cubicBezTo>
                    <a:pt x="1251" y="488"/>
                    <a:pt x="1310" y="464"/>
                    <a:pt x="1346" y="405"/>
                  </a:cubicBezTo>
                  <a:cubicBezTo>
                    <a:pt x="1358" y="322"/>
                    <a:pt x="1334" y="226"/>
                    <a:pt x="1251" y="191"/>
                  </a:cubicBezTo>
                  <a:cubicBezTo>
                    <a:pt x="882" y="12"/>
                    <a:pt x="203" y="0"/>
                    <a:pt x="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44"/>
            <p:cNvSpPr/>
            <p:nvPr/>
          </p:nvSpPr>
          <p:spPr>
            <a:xfrm>
              <a:off x="5331913" y="3413947"/>
              <a:ext cx="347143" cy="253538"/>
            </a:xfrm>
            <a:custGeom>
              <a:avLst/>
              <a:gdLst/>
              <a:ahLst/>
              <a:cxnLst/>
              <a:rect l="l" t="t" r="r" b="b"/>
              <a:pathLst>
                <a:path w="10907" h="7966" extrusionOk="0">
                  <a:moveTo>
                    <a:pt x="7168" y="357"/>
                  </a:moveTo>
                  <a:lnTo>
                    <a:pt x="7168" y="1893"/>
                  </a:lnTo>
                  <a:cubicBezTo>
                    <a:pt x="7168" y="2131"/>
                    <a:pt x="7120" y="2357"/>
                    <a:pt x="7013" y="2560"/>
                  </a:cubicBezTo>
                  <a:cubicBezTo>
                    <a:pt x="7001" y="2584"/>
                    <a:pt x="7001" y="2608"/>
                    <a:pt x="7001" y="2643"/>
                  </a:cubicBezTo>
                  <a:lnTo>
                    <a:pt x="7001" y="3084"/>
                  </a:lnTo>
                  <a:cubicBezTo>
                    <a:pt x="7001" y="3512"/>
                    <a:pt x="6822" y="3917"/>
                    <a:pt x="6513" y="4203"/>
                  </a:cubicBezTo>
                  <a:cubicBezTo>
                    <a:pt x="6465" y="4227"/>
                    <a:pt x="6429" y="4274"/>
                    <a:pt x="6394" y="4310"/>
                  </a:cubicBezTo>
                  <a:cubicBezTo>
                    <a:pt x="6111" y="4514"/>
                    <a:pt x="5775" y="4621"/>
                    <a:pt x="5415" y="4621"/>
                  </a:cubicBezTo>
                  <a:cubicBezTo>
                    <a:pt x="5396" y="4621"/>
                    <a:pt x="5377" y="4620"/>
                    <a:pt x="5358" y="4620"/>
                  </a:cubicBezTo>
                  <a:cubicBezTo>
                    <a:pt x="4536" y="4560"/>
                    <a:pt x="3917" y="3858"/>
                    <a:pt x="3917" y="3024"/>
                  </a:cubicBezTo>
                  <a:lnTo>
                    <a:pt x="3917" y="2643"/>
                  </a:lnTo>
                  <a:cubicBezTo>
                    <a:pt x="3917" y="2608"/>
                    <a:pt x="3917" y="2596"/>
                    <a:pt x="3905" y="2560"/>
                  </a:cubicBezTo>
                  <a:cubicBezTo>
                    <a:pt x="3798" y="2357"/>
                    <a:pt x="3751" y="2131"/>
                    <a:pt x="3751" y="1893"/>
                  </a:cubicBezTo>
                  <a:lnTo>
                    <a:pt x="3751" y="1548"/>
                  </a:lnTo>
                  <a:cubicBezTo>
                    <a:pt x="3751" y="893"/>
                    <a:pt x="4286" y="357"/>
                    <a:pt x="4941" y="357"/>
                  </a:cubicBezTo>
                  <a:close/>
                  <a:moveTo>
                    <a:pt x="10013" y="2905"/>
                  </a:moveTo>
                  <a:lnTo>
                    <a:pt x="10013" y="3560"/>
                  </a:lnTo>
                  <a:cubicBezTo>
                    <a:pt x="10013" y="3667"/>
                    <a:pt x="9989" y="3774"/>
                    <a:pt x="9942" y="3870"/>
                  </a:cubicBezTo>
                  <a:lnTo>
                    <a:pt x="9870" y="4036"/>
                  </a:lnTo>
                  <a:cubicBezTo>
                    <a:pt x="9858" y="4048"/>
                    <a:pt x="9858" y="4084"/>
                    <a:pt x="9858" y="4108"/>
                  </a:cubicBezTo>
                  <a:lnTo>
                    <a:pt x="9858" y="4453"/>
                  </a:lnTo>
                  <a:cubicBezTo>
                    <a:pt x="9870" y="4679"/>
                    <a:pt x="9763" y="4882"/>
                    <a:pt x="9597" y="5048"/>
                  </a:cubicBezTo>
                  <a:cubicBezTo>
                    <a:pt x="9451" y="5205"/>
                    <a:pt x="9244" y="5288"/>
                    <a:pt x="9022" y="5288"/>
                  </a:cubicBezTo>
                  <a:cubicBezTo>
                    <a:pt x="9007" y="5288"/>
                    <a:pt x="8992" y="5287"/>
                    <a:pt x="8977" y="5286"/>
                  </a:cubicBezTo>
                  <a:cubicBezTo>
                    <a:pt x="8513" y="5275"/>
                    <a:pt x="8144" y="4870"/>
                    <a:pt x="8144" y="4382"/>
                  </a:cubicBezTo>
                  <a:lnTo>
                    <a:pt x="8144" y="4084"/>
                  </a:lnTo>
                  <a:cubicBezTo>
                    <a:pt x="8144" y="4048"/>
                    <a:pt x="8144" y="4036"/>
                    <a:pt x="8132" y="4012"/>
                  </a:cubicBezTo>
                  <a:lnTo>
                    <a:pt x="8025" y="3810"/>
                  </a:lnTo>
                  <a:cubicBezTo>
                    <a:pt x="8002" y="3741"/>
                    <a:pt x="7968" y="3672"/>
                    <a:pt x="7966" y="3582"/>
                  </a:cubicBezTo>
                  <a:lnTo>
                    <a:pt x="7966" y="3582"/>
                  </a:lnTo>
                  <a:cubicBezTo>
                    <a:pt x="7973" y="3196"/>
                    <a:pt x="8279" y="2905"/>
                    <a:pt x="8644" y="2905"/>
                  </a:cubicBezTo>
                  <a:close/>
                  <a:moveTo>
                    <a:pt x="1727" y="2893"/>
                  </a:moveTo>
                  <a:cubicBezTo>
                    <a:pt x="2000" y="2893"/>
                    <a:pt x="2250" y="3000"/>
                    <a:pt x="2441" y="3191"/>
                  </a:cubicBezTo>
                  <a:cubicBezTo>
                    <a:pt x="2643" y="3381"/>
                    <a:pt x="2739" y="3655"/>
                    <a:pt x="2774" y="3929"/>
                  </a:cubicBezTo>
                  <a:cubicBezTo>
                    <a:pt x="2774" y="4024"/>
                    <a:pt x="2786" y="4132"/>
                    <a:pt x="2786" y="4227"/>
                  </a:cubicBezTo>
                  <a:lnTo>
                    <a:pt x="2786" y="4262"/>
                  </a:lnTo>
                  <a:cubicBezTo>
                    <a:pt x="2608" y="3989"/>
                    <a:pt x="2358" y="3798"/>
                    <a:pt x="2000" y="3691"/>
                  </a:cubicBezTo>
                  <a:cubicBezTo>
                    <a:pt x="1753" y="3615"/>
                    <a:pt x="1520" y="3607"/>
                    <a:pt x="1431" y="3607"/>
                  </a:cubicBezTo>
                  <a:cubicBezTo>
                    <a:pt x="1409" y="3607"/>
                    <a:pt x="1396" y="3608"/>
                    <a:pt x="1393" y="3608"/>
                  </a:cubicBezTo>
                  <a:cubicBezTo>
                    <a:pt x="1346" y="3608"/>
                    <a:pt x="1310" y="3620"/>
                    <a:pt x="1286" y="3655"/>
                  </a:cubicBezTo>
                  <a:lnTo>
                    <a:pt x="1000" y="3953"/>
                  </a:lnTo>
                  <a:cubicBezTo>
                    <a:pt x="941" y="4012"/>
                    <a:pt x="941" y="4108"/>
                    <a:pt x="1000" y="4167"/>
                  </a:cubicBezTo>
                  <a:cubicBezTo>
                    <a:pt x="1030" y="4197"/>
                    <a:pt x="1072" y="4212"/>
                    <a:pt x="1113" y="4212"/>
                  </a:cubicBezTo>
                  <a:cubicBezTo>
                    <a:pt x="1155" y="4212"/>
                    <a:pt x="1197" y="4197"/>
                    <a:pt x="1226" y="4167"/>
                  </a:cubicBezTo>
                  <a:lnTo>
                    <a:pt x="1465" y="3917"/>
                  </a:lnTo>
                  <a:cubicBezTo>
                    <a:pt x="1667" y="3929"/>
                    <a:pt x="2322" y="4012"/>
                    <a:pt x="2572" y="4572"/>
                  </a:cubicBezTo>
                  <a:cubicBezTo>
                    <a:pt x="2500" y="4989"/>
                    <a:pt x="2143" y="5298"/>
                    <a:pt x="1727" y="5298"/>
                  </a:cubicBezTo>
                  <a:cubicBezTo>
                    <a:pt x="1250" y="5298"/>
                    <a:pt x="869" y="4917"/>
                    <a:pt x="869" y="4441"/>
                  </a:cubicBezTo>
                  <a:cubicBezTo>
                    <a:pt x="869" y="4346"/>
                    <a:pt x="798" y="4274"/>
                    <a:pt x="703" y="4274"/>
                  </a:cubicBezTo>
                  <a:lnTo>
                    <a:pt x="679" y="4274"/>
                  </a:lnTo>
                  <a:lnTo>
                    <a:pt x="679" y="4227"/>
                  </a:lnTo>
                  <a:cubicBezTo>
                    <a:pt x="679" y="4132"/>
                    <a:pt x="679" y="4024"/>
                    <a:pt x="691" y="3929"/>
                  </a:cubicBezTo>
                  <a:cubicBezTo>
                    <a:pt x="703" y="3655"/>
                    <a:pt x="822" y="3381"/>
                    <a:pt x="1012" y="3191"/>
                  </a:cubicBezTo>
                  <a:cubicBezTo>
                    <a:pt x="1215" y="3000"/>
                    <a:pt x="1465" y="2893"/>
                    <a:pt x="1727" y="2893"/>
                  </a:cubicBezTo>
                  <a:close/>
                  <a:moveTo>
                    <a:pt x="643" y="4882"/>
                  </a:moveTo>
                  <a:cubicBezTo>
                    <a:pt x="726" y="5096"/>
                    <a:pt x="881" y="5275"/>
                    <a:pt x="1060" y="5405"/>
                  </a:cubicBezTo>
                  <a:lnTo>
                    <a:pt x="1060" y="5596"/>
                  </a:lnTo>
                  <a:cubicBezTo>
                    <a:pt x="762" y="5501"/>
                    <a:pt x="619" y="5346"/>
                    <a:pt x="560" y="5275"/>
                  </a:cubicBezTo>
                  <a:cubicBezTo>
                    <a:pt x="595" y="5155"/>
                    <a:pt x="631" y="5036"/>
                    <a:pt x="643" y="4882"/>
                  </a:cubicBezTo>
                  <a:close/>
                  <a:moveTo>
                    <a:pt x="2798" y="4882"/>
                  </a:moveTo>
                  <a:cubicBezTo>
                    <a:pt x="2810" y="5024"/>
                    <a:pt x="2846" y="5155"/>
                    <a:pt x="2893" y="5263"/>
                  </a:cubicBezTo>
                  <a:cubicBezTo>
                    <a:pt x="2834" y="5346"/>
                    <a:pt x="2679" y="5477"/>
                    <a:pt x="2381" y="5596"/>
                  </a:cubicBezTo>
                  <a:lnTo>
                    <a:pt x="2381" y="5405"/>
                  </a:lnTo>
                  <a:cubicBezTo>
                    <a:pt x="2560" y="5275"/>
                    <a:pt x="2715" y="5096"/>
                    <a:pt x="2798" y="4882"/>
                  </a:cubicBezTo>
                  <a:close/>
                  <a:moveTo>
                    <a:pt x="6299" y="4727"/>
                  </a:moveTo>
                  <a:lnTo>
                    <a:pt x="6299" y="5001"/>
                  </a:lnTo>
                  <a:lnTo>
                    <a:pt x="5453" y="5596"/>
                  </a:lnTo>
                  <a:lnTo>
                    <a:pt x="4584" y="5024"/>
                  </a:lnTo>
                  <a:lnTo>
                    <a:pt x="4584" y="4727"/>
                  </a:lnTo>
                  <a:cubicBezTo>
                    <a:pt x="4810" y="4846"/>
                    <a:pt x="5060" y="4917"/>
                    <a:pt x="5322" y="4929"/>
                  </a:cubicBezTo>
                  <a:lnTo>
                    <a:pt x="5441" y="4929"/>
                  </a:lnTo>
                  <a:cubicBezTo>
                    <a:pt x="5739" y="4929"/>
                    <a:pt x="6037" y="4858"/>
                    <a:pt x="6299" y="4727"/>
                  </a:cubicBezTo>
                  <a:close/>
                  <a:moveTo>
                    <a:pt x="9347" y="5572"/>
                  </a:moveTo>
                  <a:lnTo>
                    <a:pt x="9347" y="5632"/>
                  </a:lnTo>
                  <a:cubicBezTo>
                    <a:pt x="9347" y="5656"/>
                    <a:pt x="9347" y="5691"/>
                    <a:pt x="9358" y="5715"/>
                  </a:cubicBezTo>
                  <a:lnTo>
                    <a:pt x="9001" y="6072"/>
                  </a:lnTo>
                  <a:lnTo>
                    <a:pt x="8644" y="5715"/>
                  </a:lnTo>
                  <a:cubicBezTo>
                    <a:pt x="8644" y="5691"/>
                    <a:pt x="8668" y="5656"/>
                    <a:pt x="8668" y="5632"/>
                  </a:cubicBezTo>
                  <a:lnTo>
                    <a:pt x="8668" y="5572"/>
                  </a:lnTo>
                  <a:cubicBezTo>
                    <a:pt x="8763" y="5596"/>
                    <a:pt x="8870" y="5632"/>
                    <a:pt x="8977" y="5632"/>
                  </a:cubicBezTo>
                  <a:lnTo>
                    <a:pt x="9001" y="5632"/>
                  </a:lnTo>
                  <a:cubicBezTo>
                    <a:pt x="9120" y="5632"/>
                    <a:pt x="9239" y="5620"/>
                    <a:pt x="9347" y="5572"/>
                  </a:cubicBezTo>
                  <a:close/>
                  <a:moveTo>
                    <a:pt x="2108" y="5572"/>
                  </a:moveTo>
                  <a:lnTo>
                    <a:pt x="2108" y="5739"/>
                  </a:lnTo>
                  <a:cubicBezTo>
                    <a:pt x="2108" y="5798"/>
                    <a:pt x="2119" y="5834"/>
                    <a:pt x="2143" y="5882"/>
                  </a:cubicBezTo>
                  <a:lnTo>
                    <a:pt x="1965" y="6013"/>
                  </a:lnTo>
                  <a:cubicBezTo>
                    <a:pt x="1899" y="6084"/>
                    <a:pt x="1816" y="6120"/>
                    <a:pt x="1731" y="6120"/>
                  </a:cubicBezTo>
                  <a:cubicBezTo>
                    <a:pt x="1646" y="6120"/>
                    <a:pt x="1560" y="6084"/>
                    <a:pt x="1488" y="6013"/>
                  </a:cubicBezTo>
                  <a:lnTo>
                    <a:pt x="1346" y="5882"/>
                  </a:lnTo>
                  <a:cubicBezTo>
                    <a:pt x="1369" y="5834"/>
                    <a:pt x="1381" y="5775"/>
                    <a:pt x="1381" y="5739"/>
                  </a:cubicBezTo>
                  <a:lnTo>
                    <a:pt x="1381" y="5572"/>
                  </a:lnTo>
                  <a:cubicBezTo>
                    <a:pt x="1488" y="5596"/>
                    <a:pt x="1607" y="5632"/>
                    <a:pt x="1750" y="5632"/>
                  </a:cubicBezTo>
                  <a:cubicBezTo>
                    <a:pt x="1857" y="5632"/>
                    <a:pt x="1977" y="5608"/>
                    <a:pt x="2108" y="5572"/>
                  </a:cubicBezTo>
                  <a:close/>
                  <a:moveTo>
                    <a:pt x="4465" y="5298"/>
                  </a:moveTo>
                  <a:lnTo>
                    <a:pt x="5215" y="5810"/>
                  </a:lnTo>
                  <a:lnTo>
                    <a:pt x="4810" y="6215"/>
                  </a:lnTo>
                  <a:lnTo>
                    <a:pt x="4798" y="6215"/>
                  </a:lnTo>
                  <a:lnTo>
                    <a:pt x="4310" y="5465"/>
                  </a:lnTo>
                  <a:lnTo>
                    <a:pt x="4465" y="5298"/>
                  </a:lnTo>
                  <a:close/>
                  <a:moveTo>
                    <a:pt x="6429" y="5298"/>
                  </a:moveTo>
                  <a:lnTo>
                    <a:pt x="6596" y="5465"/>
                  </a:lnTo>
                  <a:lnTo>
                    <a:pt x="6108" y="6215"/>
                  </a:lnTo>
                  <a:lnTo>
                    <a:pt x="6096" y="6215"/>
                  </a:lnTo>
                  <a:lnTo>
                    <a:pt x="5691" y="5810"/>
                  </a:lnTo>
                  <a:lnTo>
                    <a:pt x="6429" y="5298"/>
                  </a:lnTo>
                  <a:close/>
                  <a:moveTo>
                    <a:pt x="4905" y="0"/>
                  </a:moveTo>
                  <a:cubicBezTo>
                    <a:pt x="4072" y="0"/>
                    <a:pt x="3381" y="691"/>
                    <a:pt x="3381" y="1524"/>
                  </a:cubicBezTo>
                  <a:lnTo>
                    <a:pt x="3381" y="1869"/>
                  </a:lnTo>
                  <a:cubicBezTo>
                    <a:pt x="3381" y="2131"/>
                    <a:pt x="3441" y="2381"/>
                    <a:pt x="3548" y="2643"/>
                  </a:cubicBezTo>
                  <a:lnTo>
                    <a:pt x="3548" y="3000"/>
                  </a:lnTo>
                  <a:cubicBezTo>
                    <a:pt x="3548" y="3596"/>
                    <a:pt x="3810" y="4132"/>
                    <a:pt x="4227" y="4465"/>
                  </a:cubicBezTo>
                  <a:lnTo>
                    <a:pt x="4227" y="5001"/>
                  </a:lnTo>
                  <a:lnTo>
                    <a:pt x="3929" y="5322"/>
                  </a:lnTo>
                  <a:cubicBezTo>
                    <a:pt x="3905" y="5346"/>
                    <a:pt x="3893" y="5394"/>
                    <a:pt x="3893" y="5441"/>
                  </a:cubicBezTo>
                  <a:lnTo>
                    <a:pt x="2905" y="5798"/>
                  </a:lnTo>
                  <a:cubicBezTo>
                    <a:pt x="2834" y="5822"/>
                    <a:pt x="2774" y="5858"/>
                    <a:pt x="2715" y="5894"/>
                  </a:cubicBezTo>
                  <a:lnTo>
                    <a:pt x="2560" y="5822"/>
                  </a:lnTo>
                  <a:cubicBezTo>
                    <a:pt x="3024" y="5632"/>
                    <a:pt x="3155" y="5346"/>
                    <a:pt x="3179" y="5334"/>
                  </a:cubicBezTo>
                  <a:cubicBezTo>
                    <a:pt x="3203" y="5286"/>
                    <a:pt x="3203" y="5227"/>
                    <a:pt x="3179" y="5179"/>
                  </a:cubicBezTo>
                  <a:cubicBezTo>
                    <a:pt x="3060" y="4965"/>
                    <a:pt x="3036" y="4524"/>
                    <a:pt x="3036" y="4203"/>
                  </a:cubicBezTo>
                  <a:cubicBezTo>
                    <a:pt x="3036" y="4084"/>
                    <a:pt x="3036" y="3977"/>
                    <a:pt x="3024" y="3893"/>
                  </a:cubicBezTo>
                  <a:cubicBezTo>
                    <a:pt x="2965" y="3131"/>
                    <a:pt x="2405" y="2548"/>
                    <a:pt x="1691" y="2548"/>
                  </a:cubicBezTo>
                  <a:cubicBezTo>
                    <a:pt x="976" y="2548"/>
                    <a:pt x="393" y="3131"/>
                    <a:pt x="345" y="3893"/>
                  </a:cubicBezTo>
                  <a:cubicBezTo>
                    <a:pt x="345" y="3977"/>
                    <a:pt x="333" y="4084"/>
                    <a:pt x="333" y="4203"/>
                  </a:cubicBezTo>
                  <a:cubicBezTo>
                    <a:pt x="322" y="4548"/>
                    <a:pt x="298" y="4965"/>
                    <a:pt x="203" y="5179"/>
                  </a:cubicBezTo>
                  <a:cubicBezTo>
                    <a:pt x="167" y="5227"/>
                    <a:pt x="167" y="5286"/>
                    <a:pt x="203" y="5334"/>
                  </a:cubicBezTo>
                  <a:cubicBezTo>
                    <a:pt x="203" y="5346"/>
                    <a:pt x="345" y="5632"/>
                    <a:pt x="810" y="5822"/>
                  </a:cubicBezTo>
                  <a:lnTo>
                    <a:pt x="369" y="6037"/>
                  </a:lnTo>
                  <a:cubicBezTo>
                    <a:pt x="155" y="6156"/>
                    <a:pt x="0" y="6370"/>
                    <a:pt x="0" y="6632"/>
                  </a:cubicBezTo>
                  <a:lnTo>
                    <a:pt x="0" y="7799"/>
                  </a:lnTo>
                  <a:cubicBezTo>
                    <a:pt x="0" y="7894"/>
                    <a:pt x="72" y="7965"/>
                    <a:pt x="167" y="7965"/>
                  </a:cubicBezTo>
                  <a:cubicBezTo>
                    <a:pt x="250" y="7965"/>
                    <a:pt x="333" y="7894"/>
                    <a:pt x="333" y="7799"/>
                  </a:cubicBezTo>
                  <a:lnTo>
                    <a:pt x="333" y="6632"/>
                  </a:lnTo>
                  <a:cubicBezTo>
                    <a:pt x="333" y="6489"/>
                    <a:pt x="405" y="6370"/>
                    <a:pt x="524" y="6310"/>
                  </a:cubicBezTo>
                  <a:lnTo>
                    <a:pt x="1060" y="6048"/>
                  </a:lnTo>
                  <a:lnTo>
                    <a:pt x="1238" y="6227"/>
                  </a:lnTo>
                  <a:cubicBezTo>
                    <a:pt x="1369" y="6346"/>
                    <a:pt x="1536" y="6406"/>
                    <a:pt x="1703" y="6406"/>
                  </a:cubicBezTo>
                  <a:cubicBezTo>
                    <a:pt x="1857" y="6406"/>
                    <a:pt x="2024" y="6346"/>
                    <a:pt x="2155" y="6227"/>
                  </a:cubicBezTo>
                  <a:lnTo>
                    <a:pt x="2334" y="6048"/>
                  </a:lnTo>
                  <a:lnTo>
                    <a:pt x="2512" y="6132"/>
                  </a:lnTo>
                  <a:cubicBezTo>
                    <a:pt x="2441" y="6275"/>
                    <a:pt x="2381" y="6418"/>
                    <a:pt x="2381" y="6584"/>
                  </a:cubicBezTo>
                  <a:lnTo>
                    <a:pt x="2381" y="7799"/>
                  </a:lnTo>
                  <a:cubicBezTo>
                    <a:pt x="2381" y="7894"/>
                    <a:pt x="2453" y="7965"/>
                    <a:pt x="2548" y="7965"/>
                  </a:cubicBezTo>
                  <a:cubicBezTo>
                    <a:pt x="2631" y="7965"/>
                    <a:pt x="2715" y="7894"/>
                    <a:pt x="2715" y="7799"/>
                  </a:cubicBezTo>
                  <a:lnTo>
                    <a:pt x="2715" y="6584"/>
                  </a:lnTo>
                  <a:cubicBezTo>
                    <a:pt x="2715" y="6358"/>
                    <a:pt x="2846" y="6167"/>
                    <a:pt x="3048" y="6096"/>
                  </a:cubicBezTo>
                  <a:lnTo>
                    <a:pt x="4084" y="5715"/>
                  </a:lnTo>
                  <a:lnTo>
                    <a:pt x="4513" y="6358"/>
                  </a:lnTo>
                  <a:cubicBezTo>
                    <a:pt x="4572" y="6453"/>
                    <a:pt x="4655" y="6489"/>
                    <a:pt x="4751" y="6513"/>
                  </a:cubicBezTo>
                  <a:lnTo>
                    <a:pt x="4775" y="6513"/>
                  </a:lnTo>
                  <a:cubicBezTo>
                    <a:pt x="4870" y="6513"/>
                    <a:pt x="4941" y="6477"/>
                    <a:pt x="5013" y="6418"/>
                  </a:cubicBezTo>
                  <a:lnTo>
                    <a:pt x="5286" y="6156"/>
                  </a:lnTo>
                  <a:lnTo>
                    <a:pt x="5286" y="7799"/>
                  </a:lnTo>
                  <a:cubicBezTo>
                    <a:pt x="5286" y="7894"/>
                    <a:pt x="5358" y="7965"/>
                    <a:pt x="5453" y="7965"/>
                  </a:cubicBezTo>
                  <a:cubicBezTo>
                    <a:pt x="5537" y="7965"/>
                    <a:pt x="5608" y="7894"/>
                    <a:pt x="5608" y="7799"/>
                  </a:cubicBezTo>
                  <a:lnTo>
                    <a:pt x="5608" y="6156"/>
                  </a:lnTo>
                  <a:lnTo>
                    <a:pt x="5882" y="6418"/>
                  </a:lnTo>
                  <a:cubicBezTo>
                    <a:pt x="5941" y="6477"/>
                    <a:pt x="6025" y="6513"/>
                    <a:pt x="6120" y="6513"/>
                  </a:cubicBezTo>
                  <a:lnTo>
                    <a:pt x="6144" y="6513"/>
                  </a:lnTo>
                  <a:cubicBezTo>
                    <a:pt x="6251" y="6489"/>
                    <a:pt x="6322" y="6453"/>
                    <a:pt x="6382" y="6358"/>
                  </a:cubicBezTo>
                  <a:lnTo>
                    <a:pt x="6822" y="5715"/>
                  </a:lnTo>
                  <a:lnTo>
                    <a:pt x="7846" y="6096"/>
                  </a:lnTo>
                  <a:cubicBezTo>
                    <a:pt x="8049" y="6167"/>
                    <a:pt x="8192" y="6358"/>
                    <a:pt x="8192" y="6584"/>
                  </a:cubicBezTo>
                  <a:lnTo>
                    <a:pt x="8192" y="7799"/>
                  </a:lnTo>
                  <a:cubicBezTo>
                    <a:pt x="8192" y="7894"/>
                    <a:pt x="8263" y="7965"/>
                    <a:pt x="8346" y="7965"/>
                  </a:cubicBezTo>
                  <a:cubicBezTo>
                    <a:pt x="8442" y="7965"/>
                    <a:pt x="8513" y="7894"/>
                    <a:pt x="8513" y="7799"/>
                  </a:cubicBezTo>
                  <a:lnTo>
                    <a:pt x="8513" y="6584"/>
                  </a:lnTo>
                  <a:cubicBezTo>
                    <a:pt x="8513" y="6358"/>
                    <a:pt x="8430" y="6156"/>
                    <a:pt x="8275" y="6001"/>
                  </a:cubicBezTo>
                  <a:lnTo>
                    <a:pt x="8323" y="5989"/>
                  </a:lnTo>
                  <a:cubicBezTo>
                    <a:pt x="8370" y="5977"/>
                    <a:pt x="8406" y="5953"/>
                    <a:pt x="8465" y="5929"/>
                  </a:cubicBezTo>
                  <a:lnTo>
                    <a:pt x="8870" y="6334"/>
                  </a:lnTo>
                  <a:lnTo>
                    <a:pt x="8870" y="7787"/>
                  </a:lnTo>
                  <a:cubicBezTo>
                    <a:pt x="8870" y="7882"/>
                    <a:pt x="8942" y="7953"/>
                    <a:pt x="9037" y="7953"/>
                  </a:cubicBezTo>
                  <a:cubicBezTo>
                    <a:pt x="9120" y="7953"/>
                    <a:pt x="9204" y="7882"/>
                    <a:pt x="9204" y="7787"/>
                  </a:cubicBezTo>
                  <a:lnTo>
                    <a:pt x="9204" y="6334"/>
                  </a:lnTo>
                  <a:lnTo>
                    <a:pt x="9597" y="5929"/>
                  </a:lnTo>
                  <a:cubicBezTo>
                    <a:pt x="9620" y="5941"/>
                    <a:pt x="9644" y="5941"/>
                    <a:pt x="9680" y="5953"/>
                  </a:cubicBezTo>
                  <a:lnTo>
                    <a:pt x="10335" y="6156"/>
                  </a:lnTo>
                  <a:cubicBezTo>
                    <a:pt x="10478" y="6191"/>
                    <a:pt x="10585" y="6334"/>
                    <a:pt x="10585" y="6489"/>
                  </a:cubicBezTo>
                  <a:lnTo>
                    <a:pt x="10585" y="7799"/>
                  </a:lnTo>
                  <a:cubicBezTo>
                    <a:pt x="10585" y="7894"/>
                    <a:pt x="10656" y="7965"/>
                    <a:pt x="10751" y="7965"/>
                  </a:cubicBezTo>
                  <a:cubicBezTo>
                    <a:pt x="10835" y="7965"/>
                    <a:pt x="10906" y="7894"/>
                    <a:pt x="10906" y="7799"/>
                  </a:cubicBezTo>
                  <a:lnTo>
                    <a:pt x="10906" y="6489"/>
                  </a:lnTo>
                  <a:cubicBezTo>
                    <a:pt x="10871" y="6227"/>
                    <a:pt x="10656" y="5953"/>
                    <a:pt x="10382" y="5870"/>
                  </a:cubicBezTo>
                  <a:lnTo>
                    <a:pt x="9716" y="5679"/>
                  </a:lnTo>
                  <a:cubicBezTo>
                    <a:pt x="9692" y="5656"/>
                    <a:pt x="9680" y="5644"/>
                    <a:pt x="9680" y="5620"/>
                  </a:cubicBezTo>
                  <a:lnTo>
                    <a:pt x="9680" y="5394"/>
                  </a:lnTo>
                  <a:cubicBezTo>
                    <a:pt x="9739" y="5358"/>
                    <a:pt x="9787" y="5322"/>
                    <a:pt x="9823" y="5275"/>
                  </a:cubicBezTo>
                  <a:cubicBezTo>
                    <a:pt x="10049" y="5048"/>
                    <a:pt x="10180" y="4751"/>
                    <a:pt x="10180" y="4429"/>
                  </a:cubicBezTo>
                  <a:lnTo>
                    <a:pt x="10180" y="4132"/>
                  </a:lnTo>
                  <a:lnTo>
                    <a:pt x="10239" y="3989"/>
                  </a:lnTo>
                  <a:cubicBezTo>
                    <a:pt x="10323" y="3858"/>
                    <a:pt x="10347" y="3691"/>
                    <a:pt x="10347" y="3548"/>
                  </a:cubicBezTo>
                  <a:lnTo>
                    <a:pt x="10347" y="2727"/>
                  </a:lnTo>
                  <a:cubicBezTo>
                    <a:pt x="10347" y="2643"/>
                    <a:pt x="10275" y="2560"/>
                    <a:pt x="10180" y="2560"/>
                  </a:cubicBezTo>
                  <a:lnTo>
                    <a:pt x="8656" y="2560"/>
                  </a:lnTo>
                  <a:cubicBezTo>
                    <a:pt x="8096" y="2560"/>
                    <a:pt x="7644" y="3012"/>
                    <a:pt x="7644" y="3572"/>
                  </a:cubicBezTo>
                  <a:lnTo>
                    <a:pt x="7644" y="3596"/>
                  </a:lnTo>
                  <a:cubicBezTo>
                    <a:pt x="7644" y="3727"/>
                    <a:pt x="7668" y="3846"/>
                    <a:pt x="7727" y="3965"/>
                  </a:cubicBezTo>
                  <a:lnTo>
                    <a:pt x="7799" y="4132"/>
                  </a:lnTo>
                  <a:lnTo>
                    <a:pt x="7799" y="4382"/>
                  </a:lnTo>
                  <a:cubicBezTo>
                    <a:pt x="7799" y="4798"/>
                    <a:pt x="8013" y="5155"/>
                    <a:pt x="8311" y="5382"/>
                  </a:cubicBezTo>
                  <a:lnTo>
                    <a:pt x="8311" y="5596"/>
                  </a:lnTo>
                  <a:cubicBezTo>
                    <a:pt x="8311" y="5632"/>
                    <a:pt x="8311" y="5644"/>
                    <a:pt x="8180" y="5691"/>
                  </a:cubicBezTo>
                  <a:lnTo>
                    <a:pt x="7858" y="5775"/>
                  </a:lnTo>
                  <a:lnTo>
                    <a:pt x="6941" y="5441"/>
                  </a:lnTo>
                  <a:cubicBezTo>
                    <a:pt x="6941" y="5394"/>
                    <a:pt x="6930" y="5346"/>
                    <a:pt x="6894" y="5322"/>
                  </a:cubicBezTo>
                  <a:lnTo>
                    <a:pt x="6596" y="5001"/>
                  </a:lnTo>
                  <a:lnTo>
                    <a:pt x="6596" y="4489"/>
                  </a:lnTo>
                  <a:cubicBezTo>
                    <a:pt x="6632" y="4453"/>
                    <a:pt x="6656" y="4429"/>
                    <a:pt x="6691" y="4405"/>
                  </a:cubicBezTo>
                  <a:cubicBezTo>
                    <a:pt x="7061" y="4072"/>
                    <a:pt x="7263" y="3560"/>
                    <a:pt x="7263" y="3060"/>
                  </a:cubicBezTo>
                  <a:lnTo>
                    <a:pt x="7263" y="2643"/>
                  </a:lnTo>
                  <a:cubicBezTo>
                    <a:pt x="7382" y="2405"/>
                    <a:pt x="7430" y="2131"/>
                    <a:pt x="7430" y="1869"/>
                  </a:cubicBezTo>
                  <a:lnTo>
                    <a:pt x="7430" y="167"/>
                  </a:lnTo>
                  <a:cubicBezTo>
                    <a:pt x="7430" y="83"/>
                    <a:pt x="7358" y="0"/>
                    <a:pt x="72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44"/>
            <p:cNvSpPr/>
            <p:nvPr/>
          </p:nvSpPr>
          <p:spPr>
            <a:xfrm>
              <a:off x="5645669" y="3625759"/>
              <a:ext cx="10248" cy="42872"/>
            </a:xfrm>
            <a:custGeom>
              <a:avLst/>
              <a:gdLst/>
              <a:ahLst/>
              <a:cxnLst/>
              <a:rect l="l" t="t" r="r" b="b"/>
              <a:pathLst>
                <a:path w="322" h="1347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lnTo>
                    <a:pt x="0" y="1179"/>
                  </a:lnTo>
                  <a:cubicBezTo>
                    <a:pt x="0" y="1263"/>
                    <a:pt x="72" y="1346"/>
                    <a:pt x="167" y="1346"/>
                  </a:cubicBezTo>
                  <a:cubicBezTo>
                    <a:pt x="251" y="1346"/>
                    <a:pt x="322" y="1263"/>
                    <a:pt x="322" y="1179"/>
                  </a:cubicBezTo>
                  <a:lnTo>
                    <a:pt x="322" y="167"/>
                  </a:lnTo>
                  <a:cubicBezTo>
                    <a:pt x="322" y="60"/>
                    <a:pt x="251" y="1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44"/>
            <p:cNvSpPr/>
            <p:nvPr/>
          </p:nvSpPr>
          <p:spPr>
            <a:xfrm>
              <a:off x="5462247" y="3461115"/>
              <a:ext cx="86825" cy="29759"/>
            </a:xfrm>
            <a:custGeom>
              <a:avLst/>
              <a:gdLst/>
              <a:ahLst/>
              <a:cxnLst/>
              <a:rect l="l" t="t" r="r" b="b"/>
              <a:pathLst>
                <a:path w="2728" h="935" extrusionOk="0">
                  <a:moveTo>
                    <a:pt x="1094" y="0"/>
                  </a:moveTo>
                  <a:cubicBezTo>
                    <a:pt x="768" y="0"/>
                    <a:pt x="473" y="35"/>
                    <a:pt x="287" y="66"/>
                  </a:cubicBezTo>
                  <a:cubicBezTo>
                    <a:pt x="120" y="102"/>
                    <a:pt x="1" y="233"/>
                    <a:pt x="1" y="399"/>
                  </a:cubicBezTo>
                  <a:lnTo>
                    <a:pt x="1" y="768"/>
                  </a:lnTo>
                  <a:cubicBezTo>
                    <a:pt x="1" y="864"/>
                    <a:pt x="72" y="935"/>
                    <a:pt x="168" y="935"/>
                  </a:cubicBezTo>
                  <a:cubicBezTo>
                    <a:pt x="251" y="935"/>
                    <a:pt x="322" y="864"/>
                    <a:pt x="322" y="768"/>
                  </a:cubicBezTo>
                  <a:lnTo>
                    <a:pt x="322" y="399"/>
                  </a:lnTo>
                  <a:cubicBezTo>
                    <a:pt x="322" y="399"/>
                    <a:pt x="322" y="387"/>
                    <a:pt x="346" y="387"/>
                  </a:cubicBezTo>
                  <a:cubicBezTo>
                    <a:pt x="498" y="361"/>
                    <a:pt x="764" y="327"/>
                    <a:pt x="1063" y="327"/>
                  </a:cubicBezTo>
                  <a:cubicBezTo>
                    <a:pt x="1162" y="327"/>
                    <a:pt x="1266" y="331"/>
                    <a:pt x="1370" y="340"/>
                  </a:cubicBezTo>
                  <a:cubicBezTo>
                    <a:pt x="1858" y="364"/>
                    <a:pt x="2215" y="506"/>
                    <a:pt x="2442" y="709"/>
                  </a:cubicBezTo>
                  <a:cubicBezTo>
                    <a:pt x="2471" y="739"/>
                    <a:pt x="2513" y="753"/>
                    <a:pt x="2555" y="753"/>
                  </a:cubicBezTo>
                  <a:cubicBezTo>
                    <a:pt x="2596" y="753"/>
                    <a:pt x="2638" y="739"/>
                    <a:pt x="2668" y="709"/>
                  </a:cubicBezTo>
                  <a:cubicBezTo>
                    <a:pt x="2727" y="637"/>
                    <a:pt x="2727" y="530"/>
                    <a:pt x="2656" y="471"/>
                  </a:cubicBezTo>
                  <a:cubicBezTo>
                    <a:pt x="2283" y="97"/>
                    <a:pt x="1643" y="0"/>
                    <a:pt x="10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44"/>
            <p:cNvSpPr/>
            <p:nvPr/>
          </p:nvSpPr>
          <p:spPr>
            <a:xfrm>
              <a:off x="5441050" y="3636389"/>
              <a:ext cx="10248" cy="32241"/>
            </a:xfrm>
            <a:custGeom>
              <a:avLst/>
              <a:gdLst/>
              <a:ahLst/>
              <a:cxnLst/>
              <a:rect l="l" t="t" r="r" b="b"/>
              <a:pathLst>
                <a:path w="322" h="1013" extrusionOk="0">
                  <a:moveTo>
                    <a:pt x="167" y="0"/>
                  </a:moveTo>
                  <a:cubicBezTo>
                    <a:pt x="72" y="0"/>
                    <a:pt x="0" y="71"/>
                    <a:pt x="0" y="155"/>
                  </a:cubicBezTo>
                  <a:lnTo>
                    <a:pt x="0" y="845"/>
                  </a:lnTo>
                  <a:cubicBezTo>
                    <a:pt x="0" y="929"/>
                    <a:pt x="72" y="1012"/>
                    <a:pt x="167" y="1012"/>
                  </a:cubicBezTo>
                  <a:cubicBezTo>
                    <a:pt x="250" y="1012"/>
                    <a:pt x="322" y="929"/>
                    <a:pt x="322" y="845"/>
                  </a:cubicBezTo>
                  <a:lnTo>
                    <a:pt x="322" y="155"/>
                  </a:lnTo>
                  <a:cubicBezTo>
                    <a:pt x="310" y="71"/>
                    <a:pt x="250" y="0"/>
                    <a:pt x="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44"/>
            <p:cNvSpPr/>
            <p:nvPr/>
          </p:nvSpPr>
          <p:spPr>
            <a:xfrm>
              <a:off x="5559257" y="3636389"/>
              <a:ext cx="10662" cy="32241"/>
            </a:xfrm>
            <a:custGeom>
              <a:avLst/>
              <a:gdLst/>
              <a:ahLst/>
              <a:cxnLst/>
              <a:rect l="l" t="t" r="r" b="b"/>
              <a:pathLst>
                <a:path w="335" h="1013" extrusionOk="0">
                  <a:moveTo>
                    <a:pt x="168" y="0"/>
                  </a:moveTo>
                  <a:cubicBezTo>
                    <a:pt x="84" y="0"/>
                    <a:pt x="1" y="71"/>
                    <a:pt x="1" y="155"/>
                  </a:cubicBezTo>
                  <a:lnTo>
                    <a:pt x="1" y="845"/>
                  </a:lnTo>
                  <a:cubicBezTo>
                    <a:pt x="1" y="929"/>
                    <a:pt x="84" y="1012"/>
                    <a:pt x="168" y="1012"/>
                  </a:cubicBezTo>
                  <a:cubicBezTo>
                    <a:pt x="263" y="1012"/>
                    <a:pt x="334" y="929"/>
                    <a:pt x="334" y="845"/>
                  </a:cubicBezTo>
                  <a:lnTo>
                    <a:pt x="334" y="155"/>
                  </a:lnTo>
                  <a:cubicBezTo>
                    <a:pt x="334" y="71"/>
                    <a:pt x="263" y="0"/>
                    <a:pt x="1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60" name="Google Shape;1360;p44"/>
          <p:cNvSpPr/>
          <p:nvPr/>
        </p:nvSpPr>
        <p:spPr>
          <a:xfrm>
            <a:off x="4973816" y="3296050"/>
            <a:ext cx="126900" cy="126900"/>
          </a:xfrm>
          <a:prstGeom prst="ellipse">
            <a:avLst/>
          </a:prstGeom>
          <a:solidFill>
            <a:schemeClr val="dk2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1" name="Google Shape;1361;p44"/>
          <p:cNvSpPr/>
          <p:nvPr/>
        </p:nvSpPr>
        <p:spPr>
          <a:xfrm>
            <a:off x="4973816" y="2257100"/>
            <a:ext cx="126900" cy="1269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2" name="Google Shape;1362;p44"/>
          <p:cNvSpPr txBox="1"/>
          <p:nvPr/>
        </p:nvSpPr>
        <p:spPr>
          <a:xfrm>
            <a:off x="1574150" y="3975550"/>
            <a:ext cx="6144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Jan</a:t>
            </a:r>
            <a:endParaRPr sz="1200">
              <a:solidFill>
                <a:schemeClr val="lt2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  <p:sp>
        <p:nvSpPr>
          <p:cNvPr id="1363" name="Google Shape;1363;p44"/>
          <p:cNvSpPr txBox="1"/>
          <p:nvPr/>
        </p:nvSpPr>
        <p:spPr>
          <a:xfrm>
            <a:off x="2085324" y="3975550"/>
            <a:ext cx="6144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Feb</a:t>
            </a:r>
            <a:endParaRPr sz="1200">
              <a:solidFill>
                <a:schemeClr val="lt2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  <p:sp>
        <p:nvSpPr>
          <p:cNvPr id="1364" name="Google Shape;1364;p44"/>
          <p:cNvSpPr txBox="1"/>
          <p:nvPr/>
        </p:nvSpPr>
        <p:spPr>
          <a:xfrm>
            <a:off x="2596498" y="3975550"/>
            <a:ext cx="6144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Mar</a:t>
            </a:r>
            <a:endParaRPr sz="1200">
              <a:solidFill>
                <a:schemeClr val="lt2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  <p:sp>
        <p:nvSpPr>
          <p:cNvPr id="1365" name="Google Shape;1365;p44"/>
          <p:cNvSpPr txBox="1"/>
          <p:nvPr/>
        </p:nvSpPr>
        <p:spPr>
          <a:xfrm>
            <a:off x="3107672" y="3975550"/>
            <a:ext cx="6144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Apr</a:t>
            </a:r>
            <a:endParaRPr sz="1200">
              <a:solidFill>
                <a:schemeClr val="lt2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  <p:sp>
        <p:nvSpPr>
          <p:cNvPr id="1366" name="Google Shape;1366;p44"/>
          <p:cNvSpPr txBox="1"/>
          <p:nvPr/>
        </p:nvSpPr>
        <p:spPr>
          <a:xfrm>
            <a:off x="3618846" y="3975550"/>
            <a:ext cx="6144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Jun</a:t>
            </a:r>
            <a:endParaRPr sz="1200">
              <a:solidFill>
                <a:schemeClr val="lt2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71" name="Google Shape;1371;p45"/>
          <p:cNvGraphicFramePr/>
          <p:nvPr/>
        </p:nvGraphicFramePr>
        <p:xfrm>
          <a:off x="787275" y="1727475"/>
          <a:ext cx="7544750" cy="2438300"/>
        </p:xfrm>
        <a:graphic>
          <a:graphicData uri="http://schemas.openxmlformats.org/drawingml/2006/table">
            <a:tbl>
              <a:tblPr>
                <a:noFill/>
                <a:tableStyleId>{177190C2-4C7D-40EE-A4BC-B9D02DC21F93}</a:tableStyleId>
              </a:tblPr>
              <a:tblGrid>
                <a:gridCol w="1508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08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089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089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089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095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  <a:latin typeface="Raleway Medium"/>
                        <a:ea typeface="Raleway Medium"/>
                        <a:cs typeface="Raleway Medium"/>
                        <a:sym typeface="Raleway Medium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>
                          <a:solidFill>
                            <a:schemeClr val="lt2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1</a:t>
                      </a:r>
                      <a:endParaRPr sz="2400" b="1">
                        <a:solidFill>
                          <a:schemeClr val="lt2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3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>
                          <a:solidFill>
                            <a:schemeClr val="lt2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2</a:t>
                      </a:r>
                      <a:endParaRPr sz="2400" b="1">
                        <a:solidFill>
                          <a:schemeClr val="lt2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3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>
                          <a:solidFill>
                            <a:schemeClr val="lt2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3</a:t>
                      </a:r>
                      <a:endParaRPr sz="2400" b="1">
                        <a:solidFill>
                          <a:schemeClr val="lt2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3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>
                          <a:solidFill>
                            <a:schemeClr val="lt2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4</a:t>
                      </a:r>
                      <a:endParaRPr sz="2400" b="1">
                        <a:solidFill>
                          <a:schemeClr val="lt2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372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95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 dirty="0">
                          <a:solidFill>
                            <a:schemeClr val="lt2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TASK 1</a:t>
                      </a:r>
                      <a:endParaRPr sz="2400" b="1" dirty="0">
                        <a:solidFill>
                          <a:schemeClr val="lt2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3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3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3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3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372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95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>
                          <a:solidFill>
                            <a:schemeClr val="lt2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TASK 2</a:t>
                      </a:r>
                      <a:endParaRPr sz="2400" b="1">
                        <a:solidFill>
                          <a:schemeClr val="lt2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3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3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3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3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372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95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>
                          <a:solidFill>
                            <a:schemeClr val="lt2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TASK 3</a:t>
                      </a:r>
                      <a:endParaRPr sz="2400" b="1">
                        <a:solidFill>
                          <a:schemeClr val="lt2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3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3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3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3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372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372" name="Google Shape;1372;p45"/>
          <p:cNvSpPr txBox="1">
            <a:spLocks noGrp="1"/>
          </p:cNvSpPr>
          <p:nvPr>
            <p:ph type="title"/>
          </p:nvPr>
        </p:nvSpPr>
        <p:spPr>
          <a:xfrm>
            <a:off x="7201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FINAL CNN MODEL ANALYSIS</a:t>
            </a:r>
            <a:endParaRPr dirty="0"/>
          </a:p>
        </p:txBody>
      </p:sp>
      <p:sp>
        <p:nvSpPr>
          <p:cNvPr id="1373" name="Google Shape;1373;p45"/>
          <p:cNvSpPr/>
          <p:nvPr/>
        </p:nvSpPr>
        <p:spPr>
          <a:xfrm>
            <a:off x="2305050" y="2487500"/>
            <a:ext cx="2999100" cy="301800"/>
          </a:xfrm>
          <a:prstGeom prst="roundRect">
            <a:avLst>
              <a:gd name="adj" fmla="val 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Mercury is a very small planet</a:t>
            </a:r>
            <a:endParaRPr dirty="0">
              <a:solidFill>
                <a:schemeClr val="lt2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  <p:sp>
        <p:nvSpPr>
          <p:cNvPr id="1374" name="Google Shape;1374;p45"/>
          <p:cNvSpPr/>
          <p:nvPr/>
        </p:nvSpPr>
        <p:spPr>
          <a:xfrm>
            <a:off x="5324475" y="3092950"/>
            <a:ext cx="1488900" cy="301800"/>
          </a:xfrm>
          <a:prstGeom prst="roundRect">
            <a:avLst>
              <a:gd name="adj" fmla="val 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Venus is very hot</a:t>
            </a:r>
            <a:endParaRPr>
              <a:solidFill>
                <a:schemeClr val="lt2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  <p:sp>
        <p:nvSpPr>
          <p:cNvPr id="1375" name="Google Shape;1375;p45"/>
          <p:cNvSpPr/>
          <p:nvPr/>
        </p:nvSpPr>
        <p:spPr>
          <a:xfrm>
            <a:off x="6832400" y="3713500"/>
            <a:ext cx="1488900" cy="301800"/>
          </a:xfrm>
          <a:prstGeom prst="roundRect">
            <a:avLst>
              <a:gd name="adj" fmla="val 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Mars is cold </a:t>
            </a:r>
            <a:endParaRPr>
              <a:solidFill>
                <a:schemeClr val="lt2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  <p:sp>
        <p:nvSpPr>
          <p:cNvPr id="1376" name="Google Shape;1376;p45"/>
          <p:cNvSpPr txBox="1"/>
          <p:nvPr/>
        </p:nvSpPr>
        <p:spPr>
          <a:xfrm>
            <a:off x="3084150" y="1178275"/>
            <a:ext cx="29757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TASKS PER MONTH</a:t>
            </a:r>
            <a:endParaRPr sz="2400" b="1" dirty="0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grpSp>
        <p:nvGrpSpPr>
          <p:cNvPr id="1377" name="Google Shape;1377;p45"/>
          <p:cNvGrpSpPr/>
          <p:nvPr/>
        </p:nvGrpSpPr>
        <p:grpSpPr>
          <a:xfrm>
            <a:off x="1370022" y="1859024"/>
            <a:ext cx="346406" cy="347552"/>
            <a:chOff x="3214972" y="3359188"/>
            <a:chExt cx="346406" cy="347552"/>
          </a:xfrm>
        </p:grpSpPr>
        <p:sp>
          <p:nvSpPr>
            <p:cNvPr id="1378" name="Google Shape;1378;p45"/>
            <p:cNvSpPr/>
            <p:nvPr/>
          </p:nvSpPr>
          <p:spPr>
            <a:xfrm>
              <a:off x="3301772" y="3386084"/>
              <a:ext cx="71649" cy="11395"/>
            </a:xfrm>
            <a:custGeom>
              <a:avLst/>
              <a:gdLst/>
              <a:ahLst/>
              <a:cxnLst/>
              <a:rect l="l" t="t" r="r" b="b"/>
              <a:pathLst>
                <a:path w="2251" h="358" extrusionOk="0">
                  <a:moveTo>
                    <a:pt x="179" y="0"/>
                  </a:moveTo>
                  <a:cubicBezTo>
                    <a:pt x="95" y="0"/>
                    <a:pt x="0" y="72"/>
                    <a:pt x="0" y="179"/>
                  </a:cubicBezTo>
                  <a:cubicBezTo>
                    <a:pt x="24" y="286"/>
                    <a:pt x="95" y="358"/>
                    <a:pt x="179" y="358"/>
                  </a:cubicBezTo>
                  <a:lnTo>
                    <a:pt x="2072" y="358"/>
                  </a:lnTo>
                  <a:cubicBezTo>
                    <a:pt x="2167" y="358"/>
                    <a:pt x="2250" y="286"/>
                    <a:pt x="2250" y="179"/>
                  </a:cubicBezTo>
                  <a:cubicBezTo>
                    <a:pt x="2250" y="84"/>
                    <a:pt x="2179" y="0"/>
                    <a:pt x="20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45"/>
            <p:cNvSpPr/>
            <p:nvPr/>
          </p:nvSpPr>
          <p:spPr>
            <a:xfrm>
              <a:off x="3301772" y="3410339"/>
              <a:ext cx="131904" cy="11395"/>
            </a:xfrm>
            <a:custGeom>
              <a:avLst/>
              <a:gdLst/>
              <a:ahLst/>
              <a:cxnLst/>
              <a:rect l="l" t="t" r="r" b="b"/>
              <a:pathLst>
                <a:path w="4144" h="358" extrusionOk="0">
                  <a:moveTo>
                    <a:pt x="179" y="0"/>
                  </a:moveTo>
                  <a:cubicBezTo>
                    <a:pt x="95" y="0"/>
                    <a:pt x="0" y="72"/>
                    <a:pt x="0" y="179"/>
                  </a:cubicBezTo>
                  <a:cubicBezTo>
                    <a:pt x="0" y="286"/>
                    <a:pt x="95" y="358"/>
                    <a:pt x="179" y="358"/>
                  </a:cubicBezTo>
                  <a:lnTo>
                    <a:pt x="3965" y="358"/>
                  </a:lnTo>
                  <a:cubicBezTo>
                    <a:pt x="4048" y="358"/>
                    <a:pt x="4144" y="286"/>
                    <a:pt x="4144" y="179"/>
                  </a:cubicBezTo>
                  <a:cubicBezTo>
                    <a:pt x="4144" y="72"/>
                    <a:pt x="4072" y="0"/>
                    <a:pt x="39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45"/>
            <p:cNvSpPr/>
            <p:nvPr/>
          </p:nvSpPr>
          <p:spPr>
            <a:xfrm>
              <a:off x="3301772" y="3484980"/>
              <a:ext cx="71649" cy="11427"/>
            </a:xfrm>
            <a:custGeom>
              <a:avLst/>
              <a:gdLst/>
              <a:ahLst/>
              <a:cxnLst/>
              <a:rect l="l" t="t" r="r" b="b"/>
              <a:pathLst>
                <a:path w="2251" h="359" extrusionOk="0">
                  <a:moveTo>
                    <a:pt x="179" y="1"/>
                  </a:moveTo>
                  <a:cubicBezTo>
                    <a:pt x="95" y="1"/>
                    <a:pt x="0" y="72"/>
                    <a:pt x="0" y="180"/>
                  </a:cubicBezTo>
                  <a:cubicBezTo>
                    <a:pt x="24" y="287"/>
                    <a:pt x="95" y="358"/>
                    <a:pt x="179" y="358"/>
                  </a:cubicBezTo>
                  <a:lnTo>
                    <a:pt x="2072" y="358"/>
                  </a:lnTo>
                  <a:cubicBezTo>
                    <a:pt x="2167" y="358"/>
                    <a:pt x="2250" y="287"/>
                    <a:pt x="2250" y="180"/>
                  </a:cubicBezTo>
                  <a:cubicBezTo>
                    <a:pt x="2250" y="96"/>
                    <a:pt x="2179" y="1"/>
                    <a:pt x="20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45"/>
            <p:cNvSpPr/>
            <p:nvPr/>
          </p:nvSpPr>
          <p:spPr>
            <a:xfrm>
              <a:off x="3301772" y="3509234"/>
              <a:ext cx="130758" cy="11427"/>
            </a:xfrm>
            <a:custGeom>
              <a:avLst/>
              <a:gdLst/>
              <a:ahLst/>
              <a:cxnLst/>
              <a:rect l="l" t="t" r="r" b="b"/>
              <a:pathLst>
                <a:path w="4108" h="359" extrusionOk="0">
                  <a:moveTo>
                    <a:pt x="179" y="1"/>
                  </a:moveTo>
                  <a:cubicBezTo>
                    <a:pt x="95" y="1"/>
                    <a:pt x="0" y="72"/>
                    <a:pt x="0" y="180"/>
                  </a:cubicBezTo>
                  <a:cubicBezTo>
                    <a:pt x="24" y="287"/>
                    <a:pt x="95" y="358"/>
                    <a:pt x="179" y="358"/>
                  </a:cubicBezTo>
                  <a:lnTo>
                    <a:pt x="3929" y="358"/>
                  </a:lnTo>
                  <a:cubicBezTo>
                    <a:pt x="4024" y="358"/>
                    <a:pt x="4108" y="287"/>
                    <a:pt x="4108" y="180"/>
                  </a:cubicBezTo>
                  <a:cubicBezTo>
                    <a:pt x="4108" y="84"/>
                    <a:pt x="4036" y="1"/>
                    <a:pt x="39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45"/>
            <p:cNvSpPr/>
            <p:nvPr/>
          </p:nvSpPr>
          <p:spPr>
            <a:xfrm>
              <a:off x="3301772" y="3584671"/>
              <a:ext cx="71649" cy="11395"/>
            </a:xfrm>
            <a:custGeom>
              <a:avLst/>
              <a:gdLst/>
              <a:ahLst/>
              <a:cxnLst/>
              <a:rect l="l" t="t" r="r" b="b"/>
              <a:pathLst>
                <a:path w="2251" h="358" extrusionOk="0">
                  <a:moveTo>
                    <a:pt x="179" y="0"/>
                  </a:moveTo>
                  <a:cubicBezTo>
                    <a:pt x="95" y="0"/>
                    <a:pt x="0" y="72"/>
                    <a:pt x="0" y="179"/>
                  </a:cubicBezTo>
                  <a:cubicBezTo>
                    <a:pt x="24" y="286"/>
                    <a:pt x="95" y="358"/>
                    <a:pt x="179" y="358"/>
                  </a:cubicBezTo>
                  <a:lnTo>
                    <a:pt x="2072" y="358"/>
                  </a:lnTo>
                  <a:cubicBezTo>
                    <a:pt x="2167" y="358"/>
                    <a:pt x="2250" y="286"/>
                    <a:pt x="2250" y="179"/>
                  </a:cubicBezTo>
                  <a:cubicBezTo>
                    <a:pt x="2250" y="84"/>
                    <a:pt x="2179" y="0"/>
                    <a:pt x="20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45"/>
            <p:cNvSpPr/>
            <p:nvPr/>
          </p:nvSpPr>
          <p:spPr>
            <a:xfrm>
              <a:off x="3301772" y="3609308"/>
              <a:ext cx="129994" cy="11395"/>
            </a:xfrm>
            <a:custGeom>
              <a:avLst/>
              <a:gdLst/>
              <a:ahLst/>
              <a:cxnLst/>
              <a:rect l="l" t="t" r="r" b="b"/>
              <a:pathLst>
                <a:path w="4084" h="358" extrusionOk="0">
                  <a:moveTo>
                    <a:pt x="179" y="0"/>
                  </a:moveTo>
                  <a:cubicBezTo>
                    <a:pt x="95" y="0"/>
                    <a:pt x="0" y="72"/>
                    <a:pt x="0" y="179"/>
                  </a:cubicBezTo>
                  <a:cubicBezTo>
                    <a:pt x="0" y="262"/>
                    <a:pt x="83" y="357"/>
                    <a:pt x="179" y="357"/>
                  </a:cubicBezTo>
                  <a:lnTo>
                    <a:pt x="3905" y="357"/>
                  </a:lnTo>
                  <a:cubicBezTo>
                    <a:pt x="3989" y="357"/>
                    <a:pt x="4084" y="286"/>
                    <a:pt x="4084" y="179"/>
                  </a:cubicBezTo>
                  <a:cubicBezTo>
                    <a:pt x="4084" y="72"/>
                    <a:pt x="3989" y="0"/>
                    <a:pt x="39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45"/>
            <p:cNvSpPr/>
            <p:nvPr/>
          </p:nvSpPr>
          <p:spPr>
            <a:xfrm>
              <a:off x="3214972" y="3458466"/>
              <a:ext cx="346406" cy="248274"/>
            </a:xfrm>
            <a:custGeom>
              <a:avLst/>
              <a:gdLst/>
              <a:ahLst/>
              <a:cxnLst/>
              <a:rect l="l" t="t" r="r" b="b"/>
              <a:pathLst>
                <a:path w="10883" h="7800" extrusionOk="0">
                  <a:moveTo>
                    <a:pt x="8466" y="1417"/>
                  </a:moveTo>
                  <a:cubicBezTo>
                    <a:pt x="9109" y="1417"/>
                    <a:pt x="9657" y="1953"/>
                    <a:pt x="9657" y="2608"/>
                  </a:cubicBezTo>
                  <a:lnTo>
                    <a:pt x="9657" y="2894"/>
                  </a:lnTo>
                  <a:lnTo>
                    <a:pt x="9585" y="2894"/>
                  </a:lnTo>
                  <a:cubicBezTo>
                    <a:pt x="9216" y="2799"/>
                    <a:pt x="9097" y="2322"/>
                    <a:pt x="9097" y="2322"/>
                  </a:cubicBezTo>
                  <a:cubicBezTo>
                    <a:pt x="9085" y="2263"/>
                    <a:pt x="9037" y="2203"/>
                    <a:pt x="8966" y="2191"/>
                  </a:cubicBezTo>
                  <a:cubicBezTo>
                    <a:pt x="8956" y="2189"/>
                    <a:pt x="8946" y="2188"/>
                    <a:pt x="8935" y="2188"/>
                  </a:cubicBezTo>
                  <a:cubicBezTo>
                    <a:pt x="8883" y="2188"/>
                    <a:pt x="8827" y="2213"/>
                    <a:pt x="8787" y="2263"/>
                  </a:cubicBezTo>
                  <a:cubicBezTo>
                    <a:pt x="8335" y="2894"/>
                    <a:pt x="7347" y="2894"/>
                    <a:pt x="7323" y="2894"/>
                  </a:cubicBezTo>
                  <a:lnTo>
                    <a:pt x="7204" y="2894"/>
                  </a:lnTo>
                  <a:lnTo>
                    <a:pt x="7156" y="2608"/>
                  </a:lnTo>
                  <a:cubicBezTo>
                    <a:pt x="7156" y="1953"/>
                    <a:pt x="7692" y="1417"/>
                    <a:pt x="8347" y="1417"/>
                  </a:cubicBezTo>
                  <a:close/>
                  <a:moveTo>
                    <a:pt x="9692" y="3299"/>
                  </a:moveTo>
                  <a:cubicBezTo>
                    <a:pt x="9811" y="3322"/>
                    <a:pt x="9919" y="3430"/>
                    <a:pt x="9919" y="3549"/>
                  </a:cubicBezTo>
                  <a:cubicBezTo>
                    <a:pt x="9919" y="3680"/>
                    <a:pt x="9835" y="3787"/>
                    <a:pt x="9692" y="3799"/>
                  </a:cubicBezTo>
                  <a:lnTo>
                    <a:pt x="9692" y="3299"/>
                  </a:lnTo>
                  <a:close/>
                  <a:moveTo>
                    <a:pt x="7132" y="3299"/>
                  </a:moveTo>
                  <a:lnTo>
                    <a:pt x="7132" y="3811"/>
                  </a:lnTo>
                  <a:cubicBezTo>
                    <a:pt x="7001" y="3799"/>
                    <a:pt x="6918" y="3680"/>
                    <a:pt x="6918" y="3561"/>
                  </a:cubicBezTo>
                  <a:cubicBezTo>
                    <a:pt x="6894" y="3418"/>
                    <a:pt x="7001" y="3310"/>
                    <a:pt x="7132" y="3299"/>
                  </a:cubicBezTo>
                  <a:close/>
                  <a:moveTo>
                    <a:pt x="8835" y="2608"/>
                  </a:moveTo>
                  <a:cubicBezTo>
                    <a:pt x="8918" y="2787"/>
                    <a:pt x="9085" y="3013"/>
                    <a:pt x="9335" y="3120"/>
                  </a:cubicBezTo>
                  <a:lnTo>
                    <a:pt x="9335" y="3846"/>
                  </a:lnTo>
                  <a:cubicBezTo>
                    <a:pt x="9359" y="4287"/>
                    <a:pt x="8978" y="4668"/>
                    <a:pt x="8525" y="4668"/>
                  </a:cubicBezTo>
                  <a:lnTo>
                    <a:pt x="8299" y="4668"/>
                  </a:lnTo>
                  <a:cubicBezTo>
                    <a:pt x="7835" y="4668"/>
                    <a:pt x="7466" y="4287"/>
                    <a:pt x="7466" y="3834"/>
                  </a:cubicBezTo>
                  <a:lnTo>
                    <a:pt x="7466" y="3144"/>
                  </a:lnTo>
                  <a:cubicBezTo>
                    <a:pt x="7763" y="3120"/>
                    <a:pt x="8383" y="3013"/>
                    <a:pt x="8835" y="2608"/>
                  </a:cubicBezTo>
                  <a:close/>
                  <a:moveTo>
                    <a:pt x="8728" y="4989"/>
                  </a:moveTo>
                  <a:lnTo>
                    <a:pt x="8728" y="5215"/>
                  </a:lnTo>
                  <a:lnTo>
                    <a:pt x="8728" y="5227"/>
                  </a:lnTo>
                  <a:lnTo>
                    <a:pt x="8406" y="5573"/>
                  </a:lnTo>
                  <a:lnTo>
                    <a:pt x="8085" y="5251"/>
                  </a:lnTo>
                  <a:lnTo>
                    <a:pt x="8085" y="4989"/>
                  </a:lnTo>
                  <a:cubicBezTo>
                    <a:pt x="8168" y="5001"/>
                    <a:pt x="8240" y="5001"/>
                    <a:pt x="8299" y="5001"/>
                  </a:cubicBezTo>
                  <a:lnTo>
                    <a:pt x="8514" y="5001"/>
                  </a:lnTo>
                  <a:cubicBezTo>
                    <a:pt x="8597" y="5001"/>
                    <a:pt x="8668" y="5001"/>
                    <a:pt x="8728" y="4989"/>
                  </a:cubicBezTo>
                  <a:close/>
                  <a:moveTo>
                    <a:pt x="6573" y="3477"/>
                  </a:moveTo>
                  <a:lnTo>
                    <a:pt x="6573" y="3549"/>
                  </a:lnTo>
                  <a:cubicBezTo>
                    <a:pt x="6573" y="3870"/>
                    <a:pt x="6835" y="4156"/>
                    <a:pt x="7180" y="4156"/>
                  </a:cubicBezTo>
                  <a:cubicBezTo>
                    <a:pt x="7275" y="4465"/>
                    <a:pt x="7478" y="4727"/>
                    <a:pt x="7752" y="4870"/>
                  </a:cubicBezTo>
                  <a:lnTo>
                    <a:pt x="7752" y="5096"/>
                  </a:lnTo>
                  <a:lnTo>
                    <a:pt x="6716" y="5501"/>
                  </a:lnTo>
                  <a:cubicBezTo>
                    <a:pt x="6656" y="5513"/>
                    <a:pt x="6597" y="5537"/>
                    <a:pt x="6525" y="5585"/>
                  </a:cubicBezTo>
                  <a:lnTo>
                    <a:pt x="370" y="5585"/>
                  </a:lnTo>
                  <a:lnTo>
                    <a:pt x="370" y="3477"/>
                  </a:lnTo>
                  <a:close/>
                  <a:moveTo>
                    <a:pt x="179" y="1"/>
                  </a:moveTo>
                  <a:cubicBezTo>
                    <a:pt x="96" y="1"/>
                    <a:pt x="1" y="84"/>
                    <a:pt x="1" y="179"/>
                  </a:cubicBezTo>
                  <a:lnTo>
                    <a:pt x="1" y="2644"/>
                  </a:lnTo>
                  <a:cubicBezTo>
                    <a:pt x="1" y="2727"/>
                    <a:pt x="84" y="2822"/>
                    <a:pt x="179" y="2822"/>
                  </a:cubicBezTo>
                  <a:lnTo>
                    <a:pt x="6811" y="2822"/>
                  </a:lnTo>
                  <a:lnTo>
                    <a:pt x="6811" y="3072"/>
                  </a:lnTo>
                  <a:cubicBezTo>
                    <a:pt x="6775" y="3084"/>
                    <a:pt x="6751" y="3120"/>
                    <a:pt x="6728" y="3144"/>
                  </a:cubicBezTo>
                  <a:lnTo>
                    <a:pt x="179" y="3144"/>
                  </a:lnTo>
                  <a:cubicBezTo>
                    <a:pt x="96" y="3144"/>
                    <a:pt x="1" y="3215"/>
                    <a:pt x="1" y="3322"/>
                  </a:cubicBezTo>
                  <a:lnTo>
                    <a:pt x="1" y="5775"/>
                  </a:lnTo>
                  <a:cubicBezTo>
                    <a:pt x="1" y="5870"/>
                    <a:pt x="84" y="5954"/>
                    <a:pt x="179" y="5954"/>
                  </a:cubicBezTo>
                  <a:lnTo>
                    <a:pt x="6156" y="5954"/>
                  </a:lnTo>
                  <a:cubicBezTo>
                    <a:pt x="6001" y="6156"/>
                    <a:pt x="5894" y="6418"/>
                    <a:pt x="5894" y="6775"/>
                  </a:cubicBezTo>
                  <a:lnTo>
                    <a:pt x="5894" y="7621"/>
                  </a:lnTo>
                  <a:cubicBezTo>
                    <a:pt x="5894" y="7716"/>
                    <a:pt x="5978" y="7799"/>
                    <a:pt x="6085" y="7799"/>
                  </a:cubicBezTo>
                  <a:lnTo>
                    <a:pt x="6728" y="7799"/>
                  </a:lnTo>
                  <a:cubicBezTo>
                    <a:pt x="6823" y="7799"/>
                    <a:pt x="6918" y="7728"/>
                    <a:pt x="6918" y="7621"/>
                  </a:cubicBezTo>
                  <a:cubicBezTo>
                    <a:pt x="6918" y="7537"/>
                    <a:pt x="6835" y="7442"/>
                    <a:pt x="6728" y="7442"/>
                  </a:cubicBezTo>
                  <a:lnTo>
                    <a:pt x="6251" y="7442"/>
                  </a:lnTo>
                  <a:lnTo>
                    <a:pt x="6251" y="6763"/>
                  </a:lnTo>
                  <a:cubicBezTo>
                    <a:pt x="6251" y="6049"/>
                    <a:pt x="6823" y="5835"/>
                    <a:pt x="6835" y="5835"/>
                  </a:cubicBezTo>
                  <a:lnTo>
                    <a:pt x="6847" y="5835"/>
                  </a:lnTo>
                  <a:lnTo>
                    <a:pt x="7787" y="5466"/>
                  </a:lnTo>
                  <a:lnTo>
                    <a:pt x="7799" y="5477"/>
                  </a:lnTo>
                  <a:lnTo>
                    <a:pt x="8299" y="5954"/>
                  </a:lnTo>
                  <a:cubicBezTo>
                    <a:pt x="8323" y="5989"/>
                    <a:pt x="8371" y="6001"/>
                    <a:pt x="8418" y="6001"/>
                  </a:cubicBezTo>
                  <a:cubicBezTo>
                    <a:pt x="8454" y="6001"/>
                    <a:pt x="8502" y="5989"/>
                    <a:pt x="8537" y="5942"/>
                  </a:cubicBezTo>
                  <a:lnTo>
                    <a:pt x="9014" y="5442"/>
                  </a:lnTo>
                  <a:lnTo>
                    <a:pt x="9942" y="5811"/>
                  </a:lnTo>
                  <a:lnTo>
                    <a:pt x="9966" y="5811"/>
                  </a:lnTo>
                  <a:cubicBezTo>
                    <a:pt x="9990" y="5823"/>
                    <a:pt x="10538" y="6013"/>
                    <a:pt x="10538" y="6728"/>
                  </a:cubicBezTo>
                  <a:lnTo>
                    <a:pt x="10538" y="7418"/>
                  </a:lnTo>
                  <a:lnTo>
                    <a:pt x="7263" y="7418"/>
                  </a:lnTo>
                  <a:cubicBezTo>
                    <a:pt x="7180" y="7418"/>
                    <a:pt x="7085" y="7490"/>
                    <a:pt x="7085" y="7597"/>
                  </a:cubicBezTo>
                  <a:cubicBezTo>
                    <a:pt x="7085" y="7680"/>
                    <a:pt x="7168" y="7775"/>
                    <a:pt x="7263" y="7775"/>
                  </a:cubicBezTo>
                  <a:lnTo>
                    <a:pt x="10704" y="7775"/>
                  </a:lnTo>
                  <a:cubicBezTo>
                    <a:pt x="10800" y="7775"/>
                    <a:pt x="10883" y="7704"/>
                    <a:pt x="10883" y="7597"/>
                  </a:cubicBezTo>
                  <a:lnTo>
                    <a:pt x="10883" y="6751"/>
                  </a:lnTo>
                  <a:cubicBezTo>
                    <a:pt x="10883" y="5977"/>
                    <a:pt x="10371" y="5585"/>
                    <a:pt x="10073" y="5477"/>
                  </a:cubicBezTo>
                  <a:lnTo>
                    <a:pt x="9073" y="5085"/>
                  </a:lnTo>
                  <a:lnTo>
                    <a:pt x="9073" y="4870"/>
                  </a:lnTo>
                  <a:cubicBezTo>
                    <a:pt x="9335" y="4727"/>
                    <a:pt x="9549" y="4465"/>
                    <a:pt x="9633" y="4156"/>
                  </a:cubicBezTo>
                  <a:cubicBezTo>
                    <a:pt x="9966" y="4156"/>
                    <a:pt x="10252" y="3894"/>
                    <a:pt x="10252" y="3549"/>
                  </a:cubicBezTo>
                  <a:cubicBezTo>
                    <a:pt x="10252" y="3358"/>
                    <a:pt x="10145" y="3180"/>
                    <a:pt x="9990" y="3060"/>
                  </a:cubicBezTo>
                  <a:lnTo>
                    <a:pt x="9990" y="2596"/>
                  </a:lnTo>
                  <a:cubicBezTo>
                    <a:pt x="9990" y="1751"/>
                    <a:pt x="9311" y="1060"/>
                    <a:pt x="8466" y="1060"/>
                  </a:cubicBezTo>
                  <a:lnTo>
                    <a:pt x="8347" y="1060"/>
                  </a:lnTo>
                  <a:cubicBezTo>
                    <a:pt x="8204" y="1060"/>
                    <a:pt x="8085" y="1072"/>
                    <a:pt x="7966" y="1108"/>
                  </a:cubicBezTo>
                  <a:lnTo>
                    <a:pt x="7966" y="179"/>
                  </a:lnTo>
                  <a:cubicBezTo>
                    <a:pt x="7966" y="96"/>
                    <a:pt x="7894" y="1"/>
                    <a:pt x="7787" y="1"/>
                  </a:cubicBezTo>
                  <a:lnTo>
                    <a:pt x="7287" y="1"/>
                  </a:lnTo>
                  <a:cubicBezTo>
                    <a:pt x="7192" y="1"/>
                    <a:pt x="7109" y="84"/>
                    <a:pt x="7109" y="179"/>
                  </a:cubicBezTo>
                  <a:cubicBezTo>
                    <a:pt x="7109" y="286"/>
                    <a:pt x="7180" y="358"/>
                    <a:pt x="7287" y="358"/>
                  </a:cubicBezTo>
                  <a:lnTo>
                    <a:pt x="7621" y="358"/>
                  </a:lnTo>
                  <a:lnTo>
                    <a:pt x="7621" y="1251"/>
                  </a:lnTo>
                  <a:cubicBezTo>
                    <a:pt x="7180" y="1489"/>
                    <a:pt x="6847" y="1941"/>
                    <a:pt x="6811" y="2477"/>
                  </a:cubicBezTo>
                  <a:lnTo>
                    <a:pt x="346" y="2477"/>
                  </a:lnTo>
                  <a:lnTo>
                    <a:pt x="346" y="358"/>
                  </a:lnTo>
                  <a:lnTo>
                    <a:pt x="6716" y="358"/>
                  </a:lnTo>
                  <a:cubicBezTo>
                    <a:pt x="6811" y="358"/>
                    <a:pt x="6894" y="286"/>
                    <a:pt x="6894" y="179"/>
                  </a:cubicBezTo>
                  <a:cubicBezTo>
                    <a:pt x="6894" y="96"/>
                    <a:pt x="6823" y="1"/>
                    <a:pt x="67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45"/>
            <p:cNvSpPr/>
            <p:nvPr/>
          </p:nvSpPr>
          <p:spPr>
            <a:xfrm>
              <a:off x="3238462" y="3380005"/>
              <a:ext cx="49305" cy="47427"/>
            </a:xfrm>
            <a:custGeom>
              <a:avLst/>
              <a:gdLst/>
              <a:ahLst/>
              <a:cxnLst/>
              <a:rect l="l" t="t" r="r" b="b"/>
              <a:pathLst>
                <a:path w="1549" h="1490" extrusionOk="0">
                  <a:moveTo>
                    <a:pt x="179" y="1"/>
                  </a:moveTo>
                  <a:cubicBezTo>
                    <a:pt x="84" y="1"/>
                    <a:pt x="1" y="72"/>
                    <a:pt x="1" y="180"/>
                  </a:cubicBezTo>
                  <a:lnTo>
                    <a:pt x="1" y="1311"/>
                  </a:lnTo>
                  <a:cubicBezTo>
                    <a:pt x="1" y="1394"/>
                    <a:pt x="72" y="1489"/>
                    <a:pt x="179" y="1489"/>
                  </a:cubicBezTo>
                  <a:lnTo>
                    <a:pt x="1370" y="1489"/>
                  </a:lnTo>
                  <a:cubicBezTo>
                    <a:pt x="1453" y="1489"/>
                    <a:pt x="1549" y="1418"/>
                    <a:pt x="1549" y="1311"/>
                  </a:cubicBezTo>
                  <a:lnTo>
                    <a:pt x="1549" y="1001"/>
                  </a:lnTo>
                  <a:cubicBezTo>
                    <a:pt x="1549" y="906"/>
                    <a:pt x="1477" y="811"/>
                    <a:pt x="1370" y="811"/>
                  </a:cubicBezTo>
                  <a:cubicBezTo>
                    <a:pt x="1275" y="811"/>
                    <a:pt x="1191" y="894"/>
                    <a:pt x="1191" y="1001"/>
                  </a:cubicBezTo>
                  <a:lnTo>
                    <a:pt x="1191" y="1132"/>
                  </a:lnTo>
                  <a:lnTo>
                    <a:pt x="334" y="1132"/>
                  </a:lnTo>
                  <a:lnTo>
                    <a:pt x="334" y="346"/>
                  </a:lnTo>
                  <a:lnTo>
                    <a:pt x="1037" y="346"/>
                  </a:lnTo>
                  <a:lnTo>
                    <a:pt x="1037" y="358"/>
                  </a:lnTo>
                  <a:cubicBezTo>
                    <a:pt x="1132" y="358"/>
                    <a:pt x="1215" y="287"/>
                    <a:pt x="1215" y="180"/>
                  </a:cubicBezTo>
                  <a:cubicBezTo>
                    <a:pt x="1215" y="84"/>
                    <a:pt x="1144" y="1"/>
                    <a:pt x="10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45"/>
            <p:cNvSpPr/>
            <p:nvPr/>
          </p:nvSpPr>
          <p:spPr>
            <a:xfrm>
              <a:off x="3251353" y="3380482"/>
              <a:ext cx="43607" cy="34058"/>
            </a:xfrm>
            <a:custGeom>
              <a:avLst/>
              <a:gdLst/>
              <a:ahLst/>
              <a:cxnLst/>
              <a:rect l="l" t="t" r="r" b="b"/>
              <a:pathLst>
                <a:path w="1370" h="1070" extrusionOk="0">
                  <a:moveTo>
                    <a:pt x="1163" y="1"/>
                  </a:moveTo>
                  <a:cubicBezTo>
                    <a:pt x="1120" y="1"/>
                    <a:pt x="1078" y="16"/>
                    <a:pt x="1048" y="45"/>
                  </a:cubicBezTo>
                  <a:lnTo>
                    <a:pt x="489" y="653"/>
                  </a:lnTo>
                  <a:lnTo>
                    <a:pt x="310" y="462"/>
                  </a:lnTo>
                  <a:cubicBezTo>
                    <a:pt x="279" y="425"/>
                    <a:pt x="232" y="407"/>
                    <a:pt x="185" y="407"/>
                  </a:cubicBezTo>
                  <a:cubicBezTo>
                    <a:pt x="142" y="407"/>
                    <a:pt x="100" y="422"/>
                    <a:pt x="72" y="450"/>
                  </a:cubicBezTo>
                  <a:cubicBezTo>
                    <a:pt x="1" y="510"/>
                    <a:pt x="1" y="629"/>
                    <a:pt x="60" y="688"/>
                  </a:cubicBezTo>
                  <a:lnTo>
                    <a:pt x="358" y="1010"/>
                  </a:lnTo>
                  <a:cubicBezTo>
                    <a:pt x="382" y="1046"/>
                    <a:pt x="429" y="1069"/>
                    <a:pt x="477" y="1069"/>
                  </a:cubicBezTo>
                  <a:cubicBezTo>
                    <a:pt x="513" y="1069"/>
                    <a:pt x="560" y="1058"/>
                    <a:pt x="584" y="1010"/>
                  </a:cubicBezTo>
                  <a:lnTo>
                    <a:pt x="1286" y="272"/>
                  </a:lnTo>
                  <a:cubicBezTo>
                    <a:pt x="1370" y="224"/>
                    <a:pt x="1370" y="117"/>
                    <a:pt x="1286" y="45"/>
                  </a:cubicBezTo>
                  <a:cubicBezTo>
                    <a:pt x="1251" y="16"/>
                    <a:pt x="1206" y="1"/>
                    <a:pt x="11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45"/>
            <p:cNvSpPr/>
            <p:nvPr/>
          </p:nvSpPr>
          <p:spPr>
            <a:xfrm>
              <a:off x="3238462" y="3479314"/>
              <a:ext cx="49305" cy="47395"/>
            </a:xfrm>
            <a:custGeom>
              <a:avLst/>
              <a:gdLst/>
              <a:ahLst/>
              <a:cxnLst/>
              <a:rect l="l" t="t" r="r" b="b"/>
              <a:pathLst>
                <a:path w="1549" h="1489" extrusionOk="0">
                  <a:moveTo>
                    <a:pt x="179" y="0"/>
                  </a:moveTo>
                  <a:cubicBezTo>
                    <a:pt x="84" y="0"/>
                    <a:pt x="1" y="84"/>
                    <a:pt x="1" y="179"/>
                  </a:cubicBezTo>
                  <a:lnTo>
                    <a:pt x="1" y="1310"/>
                  </a:lnTo>
                  <a:cubicBezTo>
                    <a:pt x="1" y="1405"/>
                    <a:pt x="72" y="1489"/>
                    <a:pt x="179" y="1489"/>
                  </a:cubicBezTo>
                  <a:lnTo>
                    <a:pt x="1370" y="1489"/>
                  </a:lnTo>
                  <a:cubicBezTo>
                    <a:pt x="1453" y="1489"/>
                    <a:pt x="1549" y="1417"/>
                    <a:pt x="1549" y="1310"/>
                  </a:cubicBezTo>
                  <a:lnTo>
                    <a:pt x="1549" y="1001"/>
                  </a:lnTo>
                  <a:cubicBezTo>
                    <a:pt x="1549" y="917"/>
                    <a:pt x="1477" y="822"/>
                    <a:pt x="1370" y="822"/>
                  </a:cubicBezTo>
                  <a:cubicBezTo>
                    <a:pt x="1275" y="822"/>
                    <a:pt x="1191" y="893"/>
                    <a:pt x="1191" y="1001"/>
                  </a:cubicBezTo>
                  <a:lnTo>
                    <a:pt x="1191" y="1131"/>
                  </a:lnTo>
                  <a:lnTo>
                    <a:pt x="334" y="1131"/>
                  </a:lnTo>
                  <a:lnTo>
                    <a:pt x="334" y="346"/>
                  </a:lnTo>
                  <a:lnTo>
                    <a:pt x="1037" y="358"/>
                  </a:lnTo>
                  <a:cubicBezTo>
                    <a:pt x="1132" y="358"/>
                    <a:pt x="1215" y="286"/>
                    <a:pt x="1215" y="179"/>
                  </a:cubicBezTo>
                  <a:cubicBezTo>
                    <a:pt x="1215" y="96"/>
                    <a:pt x="1144" y="0"/>
                    <a:pt x="10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45"/>
            <p:cNvSpPr/>
            <p:nvPr/>
          </p:nvSpPr>
          <p:spPr>
            <a:xfrm>
              <a:off x="3251353" y="3479792"/>
              <a:ext cx="43607" cy="34408"/>
            </a:xfrm>
            <a:custGeom>
              <a:avLst/>
              <a:gdLst/>
              <a:ahLst/>
              <a:cxnLst/>
              <a:rect l="l" t="t" r="r" b="b"/>
              <a:pathLst>
                <a:path w="1370" h="1081" extrusionOk="0">
                  <a:moveTo>
                    <a:pt x="1163" y="0"/>
                  </a:moveTo>
                  <a:cubicBezTo>
                    <a:pt x="1120" y="0"/>
                    <a:pt x="1078" y="15"/>
                    <a:pt x="1048" y="45"/>
                  </a:cubicBezTo>
                  <a:lnTo>
                    <a:pt x="489" y="664"/>
                  </a:lnTo>
                  <a:lnTo>
                    <a:pt x="310" y="462"/>
                  </a:lnTo>
                  <a:cubicBezTo>
                    <a:pt x="279" y="424"/>
                    <a:pt x="232" y="406"/>
                    <a:pt x="185" y="406"/>
                  </a:cubicBezTo>
                  <a:cubicBezTo>
                    <a:pt x="142" y="406"/>
                    <a:pt x="100" y="421"/>
                    <a:pt x="72" y="450"/>
                  </a:cubicBezTo>
                  <a:cubicBezTo>
                    <a:pt x="1" y="509"/>
                    <a:pt x="1" y="628"/>
                    <a:pt x="60" y="688"/>
                  </a:cubicBezTo>
                  <a:lnTo>
                    <a:pt x="358" y="1021"/>
                  </a:lnTo>
                  <a:cubicBezTo>
                    <a:pt x="382" y="1045"/>
                    <a:pt x="429" y="1081"/>
                    <a:pt x="477" y="1081"/>
                  </a:cubicBezTo>
                  <a:cubicBezTo>
                    <a:pt x="513" y="1081"/>
                    <a:pt x="560" y="1057"/>
                    <a:pt x="584" y="1021"/>
                  </a:cubicBezTo>
                  <a:lnTo>
                    <a:pt x="1286" y="271"/>
                  </a:lnTo>
                  <a:cubicBezTo>
                    <a:pt x="1370" y="212"/>
                    <a:pt x="1370" y="104"/>
                    <a:pt x="1286" y="45"/>
                  </a:cubicBezTo>
                  <a:cubicBezTo>
                    <a:pt x="1251" y="15"/>
                    <a:pt x="1206" y="0"/>
                    <a:pt x="11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45"/>
            <p:cNvSpPr/>
            <p:nvPr/>
          </p:nvSpPr>
          <p:spPr>
            <a:xfrm>
              <a:off x="3238462" y="3578210"/>
              <a:ext cx="49305" cy="47809"/>
            </a:xfrm>
            <a:custGeom>
              <a:avLst/>
              <a:gdLst/>
              <a:ahLst/>
              <a:cxnLst/>
              <a:rect l="l" t="t" r="r" b="b"/>
              <a:pathLst>
                <a:path w="1549" h="1502" extrusionOk="0">
                  <a:moveTo>
                    <a:pt x="179" y="1"/>
                  </a:moveTo>
                  <a:cubicBezTo>
                    <a:pt x="84" y="1"/>
                    <a:pt x="1" y="84"/>
                    <a:pt x="1" y="191"/>
                  </a:cubicBezTo>
                  <a:lnTo>
                    <a:pt x="1" y="1323"/>
                  </a:lnTo>
                  <a:cubicBezTo>
                    <a:pt x="1" y="1406"/>
                    <a:pt x="72" y="1501"/>
                    <a:pt x="179" y="1501"/>
                  </a:cubicBezTo>
                  <a:lnTo>
                    <a:pt x="1370" y="1501"/>
                  </a:lnTo>
                  <a:cubicBezTo>
                    <a:pt x="1453" y="1501"/>
                    <a:pt x="1549" y="1418"/>
                    <a:pt x="1549" y="1323"/>
                  </a:cubicBezTo>
                  <a:lnTo>
                    <a:pt x="1549" y="1001"/>
                  </a:lnTo>
                  <a:cubicBezTo>
                    <a:pt x="1537" y="930"/>
                    <a:pt x="1453" y="858"/>
                    <a:pt x="1370" y="858"/>
                  </a:cubicBezTo>
                  <a:cubicBezTo>
                    <a:pt x="1275" y="858"/>
                    <a:pt x="1191" y="930"/>
                    <a:pt x="1191" y="1037"/>
                  </a:cubicBezTo>
                  <a:lnTo>
                    <a:pt x="1191" y="1168"/>
                  </a:lnTo>
                  <a:lnTo>
                    <a:pt x="334" y="1168"/>
                  </a:lnTo>
                  <a:lnTo>
                    <a:pt x="334" y="370"/>
                  </a:lnTo>
                  <a:lnTo>
                    <a:pt x="1037" y="370"/>
                  </a:lnTo>
                  <a:cubicBezTo>
                    <a:pt x="1132" y="370"/>
                    <a:pt x="1215" y="287"/>
                    <a:pt x="1215" y="191"/>
                  </a:cubicBezTo>
                  <a:cubicBezTo>
                    <a:pt x="1215" y="96"/>
                    <a:pt x="1144" y="1"/>
                    <a:pt x="10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45"/>
            <p:cNvSpPr/>
            <p:nvPr/>
          </p:nvSpPr>
          <p:spPr>
            <a:xfrm>
              <a:off x="3251353" y="3579133"/>
              <a:ext cx="42843" cy="34376"/>
            </a:xfrm>
            <a:custGeom>
              <a:avLst/>
              <a:gdLst/>
              <a:ahLst/>
              <a:cxnLst/>
              <a:rect l="l" t="t" r="r" b="b"/>
              <a:pathLst>
                <a:path w="1346" h="1080" extrusionOk="0">
                  <a:moveTo>
                    <a:pt x="1169" y="0"/>
                  </a:moveTo>
                  <a:cubicBezTo>
                    <a:pt x="1124" y="0"/>
                    <a:pt x="1079" y="18"/>
                    <a:pt x="1048" y="55"/>
                  </a:cubicBezTo>
                  <a:lnTo>
                    <a:pt x="489" y="662"/>
                  </a:lnTo>
                  <a:lnTo>
                    <a:pt x="310" y="472"/>
                  </a:lnTo>
                  <a:cubicBezTo>
                    <a:pt x="279" y="435"/>
                    <a:pt x="232" y="417"/>
                    <a:pt x="185" y="417"/>
                  </a:cubicBezTo>
                  <a:cubicBezTo>
                    <a:pt x="142" y="417"/>
                    <a:pt x="100" y="432"/>
                    <a:pt x="72" y="460"/>
                  </a:cubicBezTo>
                  <a:cubicBezTo>
                    <a:pt x="1" y="520"/>
                    <a:pt x="1" y="639"/>
                    <a:pt x="60" y="698"/>
                  </a:cubicBezTo>
                  <a:lnTo>
                    <a:pt x="358" y="1020"/>
                  </a:lnTo>
                  <a:cubicBezTo>
                    <a:pt x="382" y="1055"/>
                    <a:pt x="429" y="1079"/>
                    <a:pt x="477" y="1079"/>
                  </a:cubicBezTo>
                  <a:cubicBezTo>
                    <a:pt x="513" y="1079"/>
                    <a:pt x="560" y="1067"/>
                    <a:pt x="584" y="1020"/>
                  </a:cubicBezTo>
                  <a:lnTo>
                    <a:pt x="1286" y="281"/>
                  </a:lnTo>
                  <a:cubicBezTo>
                    <a:pt x="1346" y="198"/>
                    <a:pt x="1346" y="103"/>
                    <a:pt x="1286" y="43"/>
                  </a:cubicBezTo>
                  <a:cubicBezTo>
                    <a:pt x="1252" y="15"/>
                    <a:pt x="1210" y="0"/>
                    <a:pt x="11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45"/>
            <p:cNvSpPr/>
            <p:nvPr/>
          </p:nvSpPr>
          <p:spPr>
            <a:xfrm>
              <a:off x="3215736" y="3359188"/>
              <a:ext cx="253558" cy="89442"/>
            </a:xfrm>
            <a:custGeom>
              <a:avLst/>
              <a:gdLst/>
              <a:ahLst/>
              <a:cxnLst/>
              <a:rect l="l" t="t" r="r" b="b"/>
              <a:pathLst>
                <a:path w="7966" h="2810" extrusionOk="0">
                  <a:moveTo>
                    <a:pt x="179" y="0"/>
                  </a:moveTo>
                  <a:cubicBezTo>
                    <a:pt x="84" y="0"/>
                    <a:pt x="0" y="72"/>
                    <a:pt x="0" y="179"/>
                  </a:cubicBezTo>
                  <a:lnTo>
                    <a:pt x="0" y="2631"/>
                  </a:lnTo>
                  <a:cubicBezTo>
                    <a:pt x="0" y="2739"/>
                    <a:pt x="72" y="2810"/>
                    <a:pt x="167" y="2810"/>
                  </a:cubicBezTo>
                  <a:lnTo>
                    <a:pt x="7787" y="2810"/>
                  </a:lnTo>
                  <a:cubicBezTo>
                    <a:pt x="7870" y="2810"/>
                    <a:pt x="7966" y="2739"/>
                    <a:pt x="7966" y="2631"/>
                  </a:cubicBezTo>
                  <a:lnTo>
                    <a:pt x="7966" y="179"/>
                  </a:lnTo>
                  <a:cubicBezTo>
                    <a:pt x="7966" y="83"/>
                    <a:pt x="7882" y="0"/>
                    <a:pt x="7787" y="0"/>
                  </a:cubicBezTo>
                  <a:lnTo>
                    <a:pt x="7275" y="0"/>
                  </a:lnTo>
                  <a:cubicBezTo>
                    <a:pt x="7192" y="0"/>
                    <a:pt x="7097" y="72"/>
                    <a:pt x="7097" y="179"/>
                  </a:cubicBezTo>
                  <a:cubicBezTo>
                    <a:pt x="7097" y="262"/>
                    <a:pt x="7168" y="357"/>
                    <a:pt x="7275" y="357"/>
                  </a:cubicBezTo>
                  <a:lnTo>
                    <a:pt x="7620" y="357"/>
                  </a:lnTo>
                  <a:lnTo>
                    <a:pt x="7620" y="2465"/>
                  </a:lnTo>
                  <a:lnTo>
                    <a:pt x="346" y="2465"/>
                  </a:lnTo>
                  <a:lnTo>
                    <a:pt x="346" y="357"/>
                  </a:lnTo>
                  <a:lnTo>
                    <a:pt x="6716" y="357"/>
                  </a:lnTo>
                  <a:cubicBezTo>
                    <a:pt x="6799" y="357"/>
                    <a:pt x="6894" y="286"/>
                    <a:pt x="6894" y="179"/>
                  </a:cubicBezTo>
                  <a:cubicBezTo>
                    <a:pt x="6894" y="83"/>
                    <a:pt x="6811" y="0"/>
                    <a:pt x="67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6" name="Google Shape;1396;p46"/>
          <p:cNvSpPr txBox="1">
            <a:spLocks noGrp="1"/>
          </p:cNvSpPr>
          <p:nvPr>
            <p:ph type="title"/>
          </p:nvPr>
        </p:nvSpPr>
        <p:spPr>
          <a:xfrm>
            <a:off x="7201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CONCLUSIONS</a:t>
            </a:r>
            <a:endParaRPr dirty="0"/>
          </a:p>
        </p:txBody>
      </p:sp>
      <p:grpSp>
        <p:nvGrpSpPr>
          <p:cNvPr id="1397" name="Google Shape;1397;p46"/>
          <p:cNvGrpSpPr/>
          <p:nvPr/>
        </p:nvGrpSpPr>
        <p:grpSpPr>
          <a:xfrm>
            <a:off x="770993" y="1720244"/>
            <a:ext cx="1815274" cy="2875416"/>
            <a:chOff x="770993" y="1720244"/>
            <a:chExt cx="1815274" cy="2875416"/>
          </a:xfrm>
        </p:grpSpPr>
        <p:grpSp>
          <p:nvGrpSpPr>
            <p:cNvPr id="1398" name="Google Shape;1398;p46"/>
            <p:cNvGrpSpPr/>
            <p:nvPr/>
          </p:nvGrpSpPr>
          <p:grpSpPr>
            <a:xfrm>
              <a:off x="770993" y="1720244"/>
              <a:ext cx="1815274" cy="739275"/>
              <a:chOff x="713225" y="1875419"/>
              <a:chExt cx="2315400" cy="739275"/>
            </a:xfrm>
          </p:grpSpPr>
          <p:sp>
            <p:nvSpPr>
              <p:cNvPr id="1399" name="Google Shape;1399;p46"/>
              <p:cNvSpPr txBox="1"/>
              <p:nvPr/>
            </p:nvSpPr>
            <p:spPr>
              <a:xfrm flipH="1">
                <a:off x="713225" y="1875419"/>
                <a:ext cx="2315400" cy="457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400" b="1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rPr>
                  <a:t>MERCURY</a:t>
                </a:r>
                <a:endParaRPr sz="2400" b="1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endParaRPr>
              </a:p>
            </p:txBody>
          </p:sp>
          <p:sp>
            <p:nvSpPr>
              <p:cNvPr id="1400" name="Google Shape;1400;p46"/>
              <p:cNvSpPr txBox="1"/>
              <p:nvPr/>
            </p:nvSpPr>
            <p:spPr>
              <a:xfrm flipH="1">
                <a:off x="713225" y="2130194"/>
                <a:ext cx="2315400" cy="484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dirty="0">
                    <a:solidFill>
                      <a:schemeClr val="lt2"/>
                    </a:solidFill>
                    <a:latin typeface="Fira Sans Condensed"/>
                    <a:ea typeface="Fira Sans Condensed"/>
                    <a:cs typeface="Fira Sans Condensed"/>
                    <a:sym typeface="Fira Sans Condensed"/>
                  </a:rPr>
                  <a:t>Mercury is the closest planet to the Sun</a:t>
                </a:r>
                <a:endParaRPr dirty="0">
                  <a:solidFill>
                    <a:schemeClr val="lt2"/>
                  </a:solidFill>
                  <a:latin typeface="Fira Sans Condensed"/>
                  <a:ea typeface="Fira Sans Condensed"/>
                  <a:cs typeface="Fira Sans Condensed"/>
                  <a:sym typeface="Fira Sans Condensed"/>
                </a:endParaRPr>
              </a:p>
            </p:txBody>
          </p:sp>
        </p:grpSp>
        <p:sp>
          <p:nvSpPr>
            <p:cNvPr id="1401" name="Google Shape;1401;p46"/>
            <p:cNvSpPr txBox="1"/>
            <p:nvPr/>
          </p:nvSpPr>
          <p:spPr>
            <a:xfrm>
              <a:off x="1294630" y="4229960"/>
              <a:ext cx="768000" cy="36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rPr>
                <a:t>10%</a:t>
              </a:r>
              <a:endParaRPr sz="24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endParaRPr>
            </a:p>
          </p:txBody>
        </p:sp>
      </p:grpSp>
      <p:grpSp>
        <p:nvGrpSpPr>
          <p:cNvPr id="1402" name="Google Shape;1402;p46"/>
          <p:cNvGrpSpPr/>
          <p:nvPr/>
        </p:nvGrpSpPr>
        <p:grpSpPr>
          <a:xfrm>
            <a:off x="2699970" y="1720244"/>
            <a:ext cx="1815274" cy="2875416"/>
            <a:chOff x="2699970" y="1720244"/>
            <a:chExt cx="1815274" cy="2875416"/>
          </a:xfrm>
        </p:grpSpPr>
        <p:grpSp>
          <p:nvGrpSpPr>
            <p:cNvPr id="1403" name="Google Shape;1403;p46"/>
            <p:cNvGrpSpPr/>
            <p:nvPr/>
          </p:nvGrpSpPr>
          <p:grpSpPr>
            <a:xfrm>
              <a:off x="2699970" y="1720244"/>
              <a:ext cx="1815274" cy="739275"/>
              <a:chOff x="713225" y="1875419"/>
              <a:chExt cx="2315400" cy="739275"/>
            </a:xfrm>
          </p:grpSpPr>
          <p:sp>
            <p:nvSpPr>
              <p:cNvPr id="1404" name="Google Shape;1404;p46"/>
              <p:cNvSpPr txBox="1"/>
              <p:nvPr/>
            </p:nvSpPr>
            <p:spPr>
              <a:xfrm flipH="1">
                <a:off x="713225" y="1875419"/>
                <a:ext cx="2315400" cy="457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400" b="1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rPr>
                  <a:t>VENUS</a:t>
                </a:r>
                <a:endParaRPr sz="2400" b="1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endParaRPr>
              </a:p>
            </p:txBody>
          </p:sp>
          <p:sp>
            <p:nvSpPr>
              <p:cNvPr id="1405" name="Google Shape;1405;p46"/>
              <p:cNvSpPr txBox="1"/>
              <p:nvPr/>
            </p:nvSpPr>
            <p:spPr>
              <a:xfrm flipH="1">
                <a:off x="713225" y="2130194"/>
                <a:ext cx="2315400" cy="484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chemeClr val="lt2"/>
                    </a:solidFill>
                    <a:latin typeface="Fira Sans Condensed"/>
                    <a:ea typeface="Fira Sans Condensed"/>
                    <a:cs typeface="Fira Sans Condensed"/>
                    <a:sym typeface="Fira Sans Condensed"/>
                  </a:rPr>
                  <a:t>Venus is the second planet from the Sun</a:t>
                </a:r>
                <a:endParaRPr>
                  <a:solidFill>
                    <a:schemeClr val="lt2"/>
                  </a:solidFill>
                  <a:latin typeface="Fira Sans Condensed"/>
                  <a:ea typeface="Fira Sans Condensed"/>
                  <a:cs typeface="Fira Sans Condensed"/>
                  <a:sym typeface="Fira Sans Condensed"/>
                </a:endParaRPr>
              </a:p>
            </p:txBody>
          </p:sp>
        </p:grpSp>
        <p:sp>
          <p:nvSpPr>
            <p:cNvPr id="1406" name="Google Shape;1406;p46"/>
            <p:cNvSpPr txBox="1"/>
            <p:nvPr/>
          </p:nvSpPr>
          <p:spPr>
            <a:xfrm>
              <a:off x="3223607" y="4229960"/>
              <a:ext cx="768000" cy="36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rPr>
                <a:t>40%</a:t>
              </a:r>
              <a:endParaRPr sz="24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endParaRPr>
            </a:p>
          </p:txBody>
        </p:sp>
      </p:grpSp>
      <p:grpSp>
        <p:nvGrpSpPr>
          <p:cNvPr id="1407" name="Google Shape;1407;p46"/>
          <p:cNvGrpSpPr/>
          <p:nvPr/>
        </p:nvGrpSpPr>
        <p:grpSpPr>
          <a:xfrm>
            <a:off x="4628948" y="1720244"/>
            <a:ext cx="1815274" cy="2875416"/>
            <a:chOff x="4628948" y="1720244"/>
            <a:chExt cx="1815274" cy="2875416"/>
          </a:xfrm>
        </p:grpSpPr>
        <p:grpSp>
          <p:nvGrpSpPr>
            <p:cNvPr id="1408" name="Google Shape;1408;p46"/>
            <p:cNvGrpSpPr/>
            <p:nvPr/>
          </p:nvGrpSpPr>
          <p:grpSpPr>
            <a:xfrm>
              <a:off x="4628948" y="1720244"/>
              <a:ext cx="1815274" cy="739275"/>
              <a:chOff x="713225" y="1875419"/>
              <a:chExt cx="2315400" cy="739275"/>
            </a:xfrm>
          </p:grpSpPr>
          <p:sp>
            <p:nvSpPr>
              <p:cNvPr id="1409" name="Google Shape;1409;p46"/>
              <p:cNvSpPr txBox="1"/>
              <p:nvPr/>
            </p:nvSpPr>
            <p:spPr>
              <a:xfrm flipH="1">
                <a:off x="713225" y="1875419"/>
                <a:ext cx="2315400" cy="457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400" b="1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rPr>
                  <a:t>MARS</a:t>
                </a:r>
                <a:endParaRPr sz="2400" b="1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endParaRPr>
              </a:p>
            </p:txBody>
          </p:sp>
          <p:sp>
            <p:nvSpPr>
              <p:cNvPr id="1410" name="Google Shape;1410;p46"/>
              <p:cNvSpPr txBox="1"/>
              <p:nvPr/>
            </p:nvSpPr>
            <p:spPr>
              <a:xfrm flipH="1">
                <a:off x="713225" y="2130194"/>
                <a:ext cx="2315400" cy="484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chemeClr val="lt2"/>
                    </a:solidFill>
                    <a:latin typeface="Fira Sans Condensed"/>
                    <a:ea typeface="Fira Sans Condensed"/>
                    <a:cs typeface="Fira Sans Condensed"/>
                    <a:sym typeface="Fira Sans Condensed"/>
                  </a:rPr>
                  <a:t>Despite being red, Mars is very cold</a:t>
                </a:r>
                <a:endParaRPr>
                  <a:solidFill>
                    <a:schemeClr val="lt2"/>
                  </a:solidFill>
                  <a:latin typeface="Fira Sans Condensed"/>
                  <a:ea typeface="Fira Sans Condensed"/>
                  <a:cs typeface="Fira Sans Condensed"/>
                  <a:sym typeface="Fira Sans Condensed"/>
                </a:endParaRPr>
              </a:p>
            </p:txBody>
          </p:sp>
        </p:grpSp>
        <p:sp>
          <p:nvSpPr>
            <p:cNvPr id="1411" name="Google Shape;1411;p46"/>
            <p:cNvSpPr txBox="1"/>
            <p:nvPr/>
          </p:nvSpPr>
          <p:spPr>
            <a:xfrm>
              <a:off x="5152585" y="4229960"/>
              <a:ext cx="768000" cy="36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rPr>
                <a:t>30%</a:t>
              </a:r>
              <a:endParaRPr sz="24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endParaRPr>
            </a:p>
          </p:txBody>
        </p:sp>
      </p:grpSp>
      <p:grpSp>
        <p:nvGrpSpPr>
          <p:cNvPr id="1412" name="Google Shape;1412;p46"/>
          <p:cNvGrpSpPr/>
          <p:nvPr/>
        </p:nvGrpSpPr>
        <p:grpSpPr>
          <a:xfrm>
            <a:off x="6557926" y="1720244"/>
            <a:ext cx="1815274" cy="2875416"/>
            <a:chOff x="6557926" y="1720244"/>
            <a:chExt cx="1815274" cy="2875416"/>
          </a:xfrm>
        </p:grpSpPr>
        <p:grpSp>
          <p:nvGrpSpPr>
            <p:cNvPr id="1413" name="Google Shape;1413;p46"/>
            <p:cNvGrpSpPr/>
            <p:nvPr/>
          </p:nvGrpSpPr>
          <p:grpSpPr>
            <a:xfrm>
              <a:off x="6557926" y="1720244"/>
              <a:ext cx="1815274" cy="739275"/>
              <a:chOff x="713225" y="1875419"/>
              <a:chExt cx="2315400" cy="739275"/>
            </a:xfrm>
          </p:grpSpPr>
          <p:sp>
            <p:nvSpPr>
              <p:cNvPr id="1414" name="Google Shape;1414;p46"/>
              <p:cNvSpPr txBox="1"/>
              <p:nvPr/>
            </p:nvSpPr>
            <p:spPr>
              <a:xfrm flipH="1">
                <a:off x="713225" y="1875419"/>
                <a:ext cx="2315400" cy="457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400" b="1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rPr>
                  <a:t>JUPITER</a:t>
                </a:r>
                <a:endParaRPr sz="2400" b="1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endParaRPr>
              </a:p>
            </p:txBody>
          </p:sp>
          <p:sp>
            <p:nvSpPr>
              <p:cNvPr id="1415" name="Google Shape;1415;p46"/>
              <p:cNvSpPr txBox="1"/>
              <p:nvPr/>
            </p:nvSpPr>
            <p:spPr>
              <a:xfrm flipH="1">
                <a:off x="713225" y="2130194"/>
                <a:ext cx="2315400" cy="484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chemeClr val="lt2"/>
                    </a:solidFill>
                    <a:latin typeface="Fira Sans Condensed"/>
                    <a:ea typeface="Fira Sans Condensed"/>
                    <a:cs typeface="Fira Sans Condensed"/>
                    <a:sym typeface="Fira Sans Condensed"/>
                  </a:rPr>
                  <a:t>Jupiter is the biggest planet of them all</a:t>
                </a:r>
                <a:endParaRPr>
                  <a:solidFill>
                    <a:schemeClr val="lt2"/>
                  </a:solidFill>
                  <a:latin typeface="Fira Sans Condensed"/>
                  <a:ea typeface="Fira Sans Condensed"/>
                  <a:cs typeface="Fira Sans Condensed"/>
                  <a:sym typeface="Fira Sans Condensed"/>
                </a:endParaRPr>
              </a:p>
            </p:txBody>
          </p:sp>
        </p:grpSp>
        <p:sp>
          <p:nvSpPr>
            <p:cNvPr id="1416" name="Google Shape;1416;p46"/>
            <p:cNvSpPr txBox="1"/>
            <p:nvPr/>
          </p:nvSpPr>
          <p:spPr>
            <a:xfrm>
              <a:off x="7081563" y="4229960"/>
              <a:ext cx="768000" cy="36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rPr>
                <a:t>20%</a:t>
              </a:r>
              <a:endParaRPr sz="24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endParaRPr>
            </a:p>
          </p:txBody>
        </p:sp>
      </p:grpSp>
      <p:sp>
        <p:nvSpPr>
          <p:cNvPr id="1417" name="Google Shape;1417;p46"/>
          <p:cNvSpPr/>
          <p:nvPr/>
        </p:nvSpPr>
        <p:spPr>
          <a:xfrm>
            <a:off x="1339930" y="2852050"/>
            <a:ext cx="677400" cy="124500"/>
          </a:xfrm>
          <a:prstGeom prst="rect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8" name="Google Shape;1418;p46"/>
          <p:cNvSpPr/>
          <p:nvPr/>
        </p:nvSpPr>
        <p:spPr>
          <a:xfrm>
            <a:off x="1339930" y="2976837"/>
            <a:ext cx="677400" cy="124500"/>
          </a:xfrm>
          <a:prstGeom prst="rect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9" name="Google Shape;1419;p46"/>
          <p:cNvSpPr/>
          <p:nvPr/>
        </p:nvSpPr>
        <p:spPr>
          <a:xfrm>
            <a:off x="1339930" y="3101625"/>
            <a:ext cx="677400" cy="124500"/>
          </a:xfrm>
          <a:prstGeom prst="rect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0" name="Google Shape;1420;p46"/>
          <p:cNvSpPr/>
          <p:nvPr/>
        </p:nvSpPr>
        <p:spPr>
          <a:xfrm>
            <a:off x="1339930" y="3226412"/>
            <a:ext cx="677400" cy="124500"/>
          </a:xfrm>
          <a:prstGeom prst="rect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1" name="Google Shape;1421;p46"/>
          <p:cNvSpPr/>
          <p:nvPr/>
        </p:nvSpPr>
        <p:spPr>
          <a:xfrm>
            <a:off x="1339930" y="3351200"/>
            <a:ext cx="677400" cy="124500"/>
          </a:xfrm>
          <a:prstGeom prst="rect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2" name="Google Shape;1422;p46"/>
          <p:cNvSpPr/>
          <p:nvPr/>
        </p:nvSpPr>
        <p:spPr>
          <a:xfrm>
            <a:off x="1339930" y="3475987"/>
            <a:ext cx="677400" cy="124500"/>
          </a:xfrm>
          <a:prstGeom prst="rect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3" name="Google Shape;1423;p46"/>
          <p:cNvSpPr/>
          <p:nvPr/>
        </p:nvSpPr>
        <p:spPr>
          <a:xfrm>
            <a:off x="1339930" y="3600774"/>
            <a:ext cx="677400" cy="124500"/>
          </a:xfrm>
          <a:prstGeom prst="rect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4" name="Google Shape;1424;p46"/>
          <p:cNvSpPr/>
          <p:nvPr/>
        </p:nvSpPr>
        <p:spPr>
          <a:xfrm>
            <a:off x="1339930" y="3725562"/>
            <a:ext cx="677400" cy="124500"/>
          </a:xfrm>
          <a:prstGeom prst="rect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5" name="Google Shape;1425;p46"/>
          <p:cNvSpPr/>
          <p:nvPr/>
        </p:nvSpPr>
        <p:spPr>
          <a:xfrm>
            <a:off x="1339930" y="3850349"/>
            <a:ext cx="677400" cy="124500"/>
          </a:xfrm>
          <a:prstGeom prst="rect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6" name="Google Shape;1426;p46"/>
          <p:cNvSpPr/>
          <p:nvPr/>
        </p:nvSpPr>
        <p:spPr>
          <a:xfrm>
            <a:off x="1339930" y="3975137"/>
            <a:ext cx="677400" cy="1245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7" name="Google Shape;1427;p46"/>
          <p:cNvSpPr/>
          <p:nvPr/>
        </p:nvSpPr>
        <p:spPr>
          <a:xfrm>
            <a:off x="3268907" y="2852050"/>
            <a:ext cx="677400" cy="124500"/>
          </a:xfrm>
          <a:prstGeom prst="rect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8" name="Google Shape;1428;p46"/>
          <p:cNvSpPr/>
          <p:nvPr/>
        </p:nvSpPr>
        <p:spPr>
          <a:xfrm>
            <a:off x="3268907" y="2976837"/>
            <a:ext cx="677400" cy="124500"/>
          </a:xfrm>
          <a:prstGeom prst="rect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9" name="Google Shape;1429;p46"/>
          <p:cNvSpPr/>
          <p:nvPr/>
        </p:nvSpPr>
        <p:spPr>
          <a:xfrm>
            <a:off x="3268907" y="3101625"/>
            <a:ext cx="677400" cy="124500"/>
          </a:xfrm>
          <a:prstGeom prst="rect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0" name="Google Shape;1430;p46"/>
          <p:cNvSpPr/>
          <p:nvPr/>
        </p:nvSpPr>
        <p:spPr>
          <a:xfrm>
            <a:off x="3268907" y="3226412"/>
            <a:ext cx="677400" cy="124500"/>
          </a:xfrm>
          <a:prstGeom prst="rect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1" name="Google Shape;1431;p46"/>
          <p:cNvSpPr/>
          <p:nvPr/>
        </p:nvSpPr>
        <p:spPr>
          <a:xfrm>
            <a:off x="3268907" y="3351200"/>
            <a:ext cx="677400" cy="124500"/>
          </a:xfrm>
          <a:prstGeom prst="rect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2" name="Google Shape;1432;p46"/>
          <p:cNvSpPr/>
          <p:nvPr/>
        </p:nvSpPr>
        <p:spPr>
          <a:xfrm>
            <a:off x="3268907" y="3475987"/>
            <a:ext cx="677400" cy="124500"/>
          </a:xfrm>
          <a:prstGeom prst="rect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3" name="Google Shape;1433;p46"/>
          <p:cNvSpPr/>
          <p:nvPr/>
        </p:nvSpPr>
        <p:spPr>
          <a:xfrm>
            <a:off x="3268907" y="3600774"/>
            <a:ext cx="677400" cy="1245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4" name="Google Shape;1434;p46"/>
          <p:cNvSpPr/>
          <p:nvPr/>
        </p:nvSpPr>
        <p:spPr>
          <a:xfrm>
            <a:off x="3268907" y="3725562"/>
            <a:ext cx="677400" cy="1245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5" name="Google Shape;1435;p46"/>
          <p:cNvSpPr/>
          <p:nvPr/>
        </p:nvSpPr>
        <p:spPr>
          <a:xfrm>
            <a:off x="3268907" y="3850349"/>
            <a:ext cx="677400" cy="1245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6" name="Google Shape;1436;p46"/>
          <p:cNvSpPr/>
          <p:nvPr/>
        </p:nvSpPr>
        <p:spPr>
          <a:xfrm>
            <a:off x="3268907" y="3975137"/>
            <a:ext cx="677400" cy="1245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7" name="Google Shape;1437;p46"/>
          <p:cNvSpPr/>
          <p:nvPr/>
        </p:nvSpPr>
        <p:spPr>
          <a:xfrm>
            <a:off x="5197885" y="2852050"/>
            <a:ext cx="677400" cy="124500"/>
          </a:xfrm>
          <a:prstGeom prst="rect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8" name="Google Shape;1438;p46"/>
          <p:cNvSpPr/>
          <p:nvPr/>
        </p:nvSpPr>
        <p:spPr>
          <a:xfrm>
            <a:off x="5197885" y="2976837"/>
            <a:ext cx="677400" cy="124500"/>
          </a:xfrm>
          <a:prstGeom prst="rect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9" name="Google Shape;1439;p46"/>
          <p:cNvSpPr/>
          <p:nvPr/>
        </p:nvSpPr>
        <p:spPr>
          <a:xfrm>
            <a:off x="5197885" y="3101625"/>
            <a:ext cx="677400" cy="124500"/>
          </a:xfrm>
          <a:prstGeom prst="rect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0" name="Google Shape;1440;p46"/>
          <p:cNvSpPr/>
          <p:nvPr/>
        </p:nvSpPr>
        <p:spPr>
          <a:xfrm>
            <a:off x="5197885" y="3226412"/>
            <a:ext cx="677400" cy="124500"/>
          </a:xfrm>
          <a:prstGeom prst="rect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1" name="Google Shape;1441;p46"/>
          <p:cNvSpPr/>
          <p:nvPr/>
        </p:nvSpPr>
        <p:spPr>
          <a:xfrm>
            <a:off x="5197885" y="3351200"/>
            <a:ext cx="677400" cy="124500"/>
          </a:xfrm>
          <a:prstGeom prst="rect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2" name="Google Shape;1442;p46"/>
          <p:cNvSpPr/>
          <p:nvPr/>
        </p:nvSpPr>
        <p:spPr>
          <a:xfrm>
            <a:off x="5197885" y="3475987"/>
            <a:ext cx="677400" cy="124500"/>
          </a:xfrm>
          <a:prstGeom prst="rect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3" name="Google Shape;1443;p46"/>
          <p:cNvSpPr/>
          <p:nvPr/>
        </p:nvSpPr>
        <p:spPr>
          <a:xfrm>
            <a:off x="5197885" y="3600774"/>
            <a:ext cx="677400" cy="124500"/>
          </a:xfrm>
          <a:prstGeom prst="rect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4" name="Google Shape;1444;p46"/>
          <p:cNvSpPr/>
          <p:nvPr/>
        </p:nvSpPr>
        <p:spPr>
          <a:xfrm>
            <a:off x="5197885" y="3725562"/>
            <a:ext cx="677400" cy="1245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5" name="Google Shape;1445;p46"/>
          <p:cNvSpPr/>
          <p:nvPr/>
        </p:nvSpPr>
        <p:spPr>
          <a:xfrm>
            <a:off x="5197885" y="3850349"/>
            <a:ext cx="677400" cy="1245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6" name="Google Shape;1446;p46"/>
          <p:cNvSpPr/>
          <p:nvPr/>
        </p:nvSpPr>
        <p:spPr>
          <a:xfrm>
            <a:off x="5197885" y="3975137"/>
            <a:ext cx="677400" cy="1245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7" name="Google Shape;1447;p46"/>
          <p:cNvSpPr/>
          <p:nvPr/>
        </p:nvSpPr>
        <p:spPr>
          <a:xfrm>
            <a:off x="7126863" y="2852050"/>
            <a:ext cx="677400" cy="124500"/>
          </a:xfrm>
          <a:prstGeom prst="rect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8" name="Google Shape;1448;p46"/>
          <p:cNvSpPr/>
          <p:nvPr/>
        </p:nvSpPr>
        <p:spPr>
          <a:xfrm>
            <a:off x="7126863" y="2976837"/>
            <a:ext cx="677400" cy="124500"/>
          </a:xfrm>
          <a:prstGeom prst="rect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9" name="Google Shape;1449;p46"/>
          <p:cNvSpPr/>
          <p:nvPr/>
        </p:nvSpPr>
        <p:spPr>
          <a:xfrm>
            <a:off x="7126863" y="3101625"/>
            <a:ext cx="677400" cy="124500"/>
          </a:xfrm>
          <a:prstGeom prst="rect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0" name="Google Shape;1450;p46"/>
          <p:cNvSpPr/>
          <p:nvPr/>
        </p:nvSpPr>
        <p:spPr>
          <a:xfrm>
            <a:off x="7126863" y="3226412"/>
            <a:ext cx="677400" cy="124500"/>
          </a:xfrm>
          <a:prstGeom prst="rect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1" name="Google Shape;1451;p46"/>
          <p:cNvSpPr/>
          <p:nvPr/>
        </p:nvSpPr>
        <p:spPr>
          <a:xfrm>
            <a:off x="7126863" y="3351200"/>
            <a:ext cx="677400" cy="124500"/>
          </a:xfrm>
          <a:prstGeom prst="rect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2" name="Google Shape;1452;p46"/>
          <p:cNvSpPr/>
          <p:nvPr/>
        </p:nvSpPr>
        <p:spPr>
          <a:xfrm>
            <a:off x="7126863" y="3475987"/>
            <a:ext cx="677400" cy="124500"/>
          </a:xfrm>
          <a:prstGeom prst="rect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3" name="Google Shape;1453;p46"/>
          <p:cNvSpPr/>
          <p:nvPr/>
        </p:nvSpPr>
        <p:spPr>
          <a:xfrm>
            <a:off x="7126863" y="3600774"/>
            <a:ext cx="677400" cy="124500"/>
          </a:xfrm>
          <a:prstGeom prst="rect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4" name="Google Shape;1454;p46"/>
          <p:cNvSpPr/>
          <p:nvPr/>
        </p:nvSpPr>
        <p:spPr>
          <a:xfrm>
            <a:off x="7126863" y="3725562"/>
            <a:ext cx="677400" cy="124500"/>
          </a:xfrm>
          <a:prstGeom prst="rect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5" name="Google Shape;1455;p46"/>
          <p:cNvSpPr/>
          <p:nvPr/>
        </p:nvSpPr>
        <p:spPr>
          <a:xfrm>
            <a:off x="7126863" y="3850349"/>
            <a:ext cx="677400" cy="1245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6" name="Google Shape;1456;p46"/>
          <p:cNvSpPr/>
          <p:nvPr/>
        </p:nvSpPr>
        <p:spPr>
          <a:xfrm>
            <a:off x="7126863" y="3975137"/>
            <a:ext cx="677400" cy="1245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457" name="Google Shape;1457;p46"/>
          <p:cNvCxnSpPr>
            <a:stCxn id="1401" idx="3"/>
            <a:endCxn id="1406" idx="1"/>
          </p:cNvCxnSpPr>
          <p:nvPr/>
        </p:nvCxnSpPr>
        <p:spPr>
          <a:xfrm>
            <a:off x="2062630" y="4412810"/>
            <a:ext cx="1161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58" name="Google Shape;1458;p46"/>
          <p:cNvCxnSpPr>
            <a:stCxn id="1406" idx="3"/>
            <a:endCxn id="1411" idx="1"/>
          </p:cNvCxnSpPr>
          <p:nvPr/>
        </p:nvCxnSpPr>
        <p:spPr>
          <a:xfrm>
            <a:off x="3991607" y="4412810"/>
            <a:ext cx="1161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59" name="Google Shape;1459;p46"/>
          <p:cNvCxnSpPr>
            <a:stCxn id="1411" idx="3"/>
            <a:endCxn id="1416" idx="1"/>
          </p:cNvCxnSpPr>
          <p:nvPr/>
        </p:nvCxnSpPr>
        <p:spPr>
          <a:xfrm>
            <a:off x="5920585" y="4412810"/>
            <a:ext cx="1161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60" name="Google Shape;1460;p46"/>
          <p:cNvSpPr txBox="1"/>
          <p:nvPr/>
        </p:nvSpPr>
        <p:spPr>
          <a:xfrm>
            <a:off x="3402450" y="1178275"/>
            <a:ext cx="23391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NUMBERS</a:t>
            </a:r>
            <a:endParaRPr sz="2400" b="1" dirty="0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 txBox="1">
            <a:spLocks noGrp="1"/>
          </p:cNvSpPr>
          <p:nvPr>
            <p:ph type="title"/>
          </p:nvPr>
        </p:nvSpPr>
        <p:spPr>
          <a:xfrm>
            <a:off x="7201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FACIAL EMOTION DETECTION USE CASE 2</a:t>
            </a:r>
            <a:endParaRPr dirty="0"/>
          </a:p>
        </p:txBody>
      </p:sp>
      <p:sp>
        <p:nvSpPr>
          <p:cNvPr id="82" name="Google Shape;82;p17"/>
          <p:cNvSpPr txBox="1"/>
          <p:nvPr/>
        </p:nvSpPr>
        <p:spPr>
          <a:xfrm>
            <a:off x="997974" y="1112200"/>
            <a:ext cx="6425381" cy="938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Security alert, detect potentially dangerous individual through emotion recognition.</a:t>
            </a:r>
            <a:endParaRPr sz="2000" dirty="0">
              <a:solidFill>
                <a:schemeClr val="lt2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  <p:pic>
        <p:nvPicPr>
          <p:cNvPr id="3" name="Picture 2" descr="A group of people posing for the camera&#10;&#10;Description automatically generated">
            <a:extLst>
              <a:ext uri="{FF2B5EF4-FFF2-40B4-BE49-F238E27FC236}">
                <a16:creationId xmlns:a16="http://schemas.microsoft.com/office/drawing/2014/main" id="{5DD79D40-CE9D-398A-C502-A1BEB5CB14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9019" y="1969168"/>
            <a:ext cx="4449098" cy="2966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6347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 txBox="1">
            <a:spLocks noGrp="1"/>
          </p:cNvSpPr>
          <p:nvPr>
            <p:ph type="title"/>
          </p:nvPr>
        </p:nvSpPr>
        <p:spPr>
          <a:xfrm>
            <a:off x="7201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FACIAL EMOTION DETECTION USE CASE 3</a:t>
            </a:r>
            <a:endParaRPr dirty="0"/>
          </a:p>
        </p:txBody>
      </p:sp>
      <p:sp>
        <p:nvSpPr>
          <p:cNvPr id="82" name="Google Shape;82;p17"/>
          <p:cNvSpPr txBox="1"/>
          <p:nvPr/>
        </p:nvSpPr>
        <p:spPr>
          <a:xfrm>
            <a:off x="934065" y="1268878"/>
            <a:ext cx="6966155" cy="938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2"/>
                </a:solidFill>
              </a:rPr>
              <a:t>Detect emotional response of customers to advertisement.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06959F-55B3-AF78-8FAC-831A458152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214" y="1738110"/>
            <a:ext cx="4384868" cy="2995151"/>
          </a:xfrm>
          <a:prstGeom prst="rect">
            <a:avLst/>
          </a:prstGeom>
        </p:spPr>
      </p:pic>
      <p:pic>
        <p:nvPicPr>
          <p:cNvPr id="1030" name="Picture 6" descr="emotion recognition neural network Hot Sale - OFF 74%">
            <a:extLst>
              <a:ext uri="{FF2B5EF4-FFF2-40B4-BE49-F238E27FC236}">
                <a16:creationId xmlns:a16="http://schemas.microsoft.com/office/drawing/2014/main" id="{C1C6D5A1-7384-DFF5-3437-F2798F9CB3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318" y="1738110"/>
            <a:ext cx="3052357" cy="1853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33532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 txBox="1">
            <a:spLocks noGrp="1"/>
          </p:cNvSpPr>
          <p:nvPr>
            <p:ph type="title"/>
          </p:nvPr>
        </p:nvSpPr>
        <p:spPr>
          <a:xfrm>
            <a:off x="7201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SET ANALYSIS</a:t>
            </a:r>
            <a:endParaRPr dirty="0"/>
          </a:p>
        </p:txBody>
      </p:sp>
      <p:sp>
        <p:nvSpPr>
          <p:cNvPr id="92" name="Google Shape;92;p18"/>
          <p:cNvSpPr txBox="1"/>
          <p:nvPr/>
        </p:nvSpPr>
        <p:spPr>
          <a:xfrm>
            <a:off x="506976" y="1156913"/>
            <a:ext cx="8189782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Facial_emotion_images.zip </a:t>
            </a:r>
            <a:endParaRPr sz="2400" b="1" dirty="0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2" name="Google Shape;83;p17">
            <a:extLst>
              <a:ext uri="{FF2B5EF4-FFF2-40B4-BE49-F238E27FC236}">
                <a16:creationId xmlns:a16="http://schemas.microsoft.com/office/drawing/2014/main" id="{DC5A893F-B5B8-D878-7717-42FB04DD5151}"/>
              </a:ext>
            </a:extLst>
          </p:cNvPr>
          <p:cNvSpPr/>
          <p:nvPr/>
        </p:nvSpPr>
        <p:spPr>
          <a:xfrm>
            <a:off x="635831" y="2386413"/>
            <a:ext cx="1689497" cy="696000"/>
          </a:xfrm>
          <a:prstGeom prst="roundRect">
            <a:avLst>
              <a:gd name="adj" fmla="val 0"/>
            </a:avLst>
          </a:prstGeom>
          <a:solidFill>
            <a:srgbClr val="F3F3F3">
              <a:alpha val="23720"/>
            </a:srgbClr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 dirty="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Happy</a:t>
            </a:r>
            <a:endParaRPr sz="4000" b="1" dirty="0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8DFCB6E-209D-8C8A-7ECD-B046786CC0B4}"/>
              </a:ext>
            </a:extLst>
          </p:cNvPr>
          <p:cNvSpPr txBox="1"/>
          <p:nvPr/>
        </p:nvSpPr>
        <p:spPr>
          <a:xfrm>
            <a:off x="545691" y="1576589"/>
            <a:ext cx="4572000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2"/>
                </a:solidFill>
              </a:rPr>
              <a:t>Black and White Images : 48 Pixel Squares</a:t>
            </a:r>
          </a:p>
          <a:p>
            <a:pPr marL="342900" indent="-342900"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Example Images</a:t>
            </a:r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5" name="Google Shape;83;p17">
            <a:extLst>
              <a:ext uri="{FF2B5EF4-FFF2-40B4-BE49-F238E27FC236}">
                <a16:creationId xmlns:a16="http://schemas.microsoft.com/office/drawing/2014/main" id="{A8A3F59C-5D0E-6441-11DD-5A68E31D8558}"/>
              </a:ext>
            </a:extLst>
          </p:cNvPr>
          <p:cNvSpPr/>
          <p:nvPr/>
        </p:nvSpPr>
        <p:spPr>
          <a:xfrm>
            <a:off x="635831" y="3699019"/>
            <a:ext cx="1689497" cy="696000"/>
          </a:xfrm>
          <a:prstGeom prst="roundRect">
            <a:avLst>
              <a:gd name="adj" fmla="val 0"/>
            </a:avLst>
          </a:prstGeom>
          <a:solidFill>
            <a:srgbClr val="F3F3F3">
              <a:alpha val="23720"/>
            </a:srgbClr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 dirty="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Sad</a:t>
            </a:r>
            <a:endParaRPr sz="4000" b="1" dirty="0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6" name="Google Shape;83;p17">
            <a:extLst>
              <a:ext uri="{FF2B5EF4-FFF2-40B4-BE49-F238E27FC236}">
                <a16:creationId xmlns:a16="http://schemas.microsoft.com/office/drawing/2014/main" id="{2BC58722-6B2F-3508-C6D4-89142BB3E932}"/>
              </a:ext>
            </a:extLst>
          </p:cNvPr>
          <p:cNvSpPr/>
          <p:nvPr/>
        </p:nvSpPr>
        <p:spPr>
          <a:xfrm>
            <a:off x="4572000" y="2337251"/>
            <a:ext cx="1798934" cy="696000"/>
          </a:xfrm>
          <a:prstGeom prst="roundRect">
            <a:avLst>
              <a:gd name="adj" fmla="val 0"/>
            </a:avLst>
          </a:prstGeom>
          <a:solidFill>
            <a:srgbClr val="F3F3F3">
              <a:alpha val="23720"/>
            </a:srgbClr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 dirty="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Neutral</a:t>
            </a:r>
            <a:endParaRPr sz="4000" b="1" dirty="0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7" name="Google Shape;83;p17">
            <a:extLst>
              <a:ext uri="{FF2B5EF4-FFF2-40B4-BE49-F238E27FC236}">
                <a16:creationId xmlns:a16="http://schemas.microsoft.com/office/drawing/2014/main" id="{77AE69C5-FDC8-BC27-4E3E-118EC0440F18}"/>
              </a:ext>
            </a:extLst>
          </p:cNvPr>
          <p:cNvSpPr/>
          <p:nvPr/>
        </p:nvSpPr>
        <p:spPr>
          <a:xfrm>
            <a:off x="4572000" y="3699019"/>
            <a:ext cx="1946417" cy="696000"/>
          </a:xfrm>
          <a:prstGeom prst="roundRect">
            <a:avLst>
              <a:gd name="adj" fmla="val 0"/>
            </a:avLst>
          </a:prstGeom>
          <a:solidFill>
            <a:srgbClr val="F3F3F3">
              <a:alpha val="23720"/>
            </a:srgbClr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 dirty="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Surprise</a:t>
            </a:r>
            <a:endParaRPr sz="4000" b="1" dirty="0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1C45BB1-028B-1BD8-3258-7533747748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8617" y="2105148"/>
            <a:ext cx="1258529" cy="1258529"/>
          </a:xfrm>
          <a:prstGeom prst="rect">
            <a:avLst/>
          </a:prstGeom>
          <a:ln w="38100" cap="sq">
            <a:solidFill>
              <a:schemeClr val="bg1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82B825A-C775-D414-7F5C-30D58D8ECD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5788" y="2036321"/>
            <a:ext cx="1297860" cy="1297860"/>
          </a:xfrm>
          <a:prstGeom prst="rect">
            <a:avLst/>
          </a:prstGeom>
          <a:ln w="38100" cap="sq">
            <a:solidFill>
              <a:schemeClr val="bg1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0084A2F-5B43-74BD-12B5-7B060C48B6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18617" y="3588406"/>
            <a:ext cx="1258528" cy="1258528"/>
          </a:xfrm>
          <a:prstGeom prst="rect">
            <a:avLst/>
          </a:prstGeom>
          <a:ln w="38100" cap="sq">
            <a:solidFill>
              <a:schemeClr val="bg1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3A83BFA-2DAB-B7C1-8B98-486026DCFE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85454" y="3633633"/>
            <a:ext cx="1258527" cy="1258527"/>
          </a:xfrm>
          <a:prstGeom prst="rect">
            <a:avLst/>
          </a:prstGeom>
          <a:ln w="38100" cap="sq">
            <a:solidFill>
              <a:schemeClr val="bg1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2" name="Google Shape;142;p19"/>
          <p:cNvGraphicFramePr/>
          <p:nvPr>
            <p:extLst>
              <p:ext uri="{D42A27DB-BD31-4B8C-83A1-F6EECF244321}">
                <p14:modId xmlns:p14="http://schemas.microsoft.com/office/powerpoint/2010/main" val="1213306222"/>
              </p:ext>
            </p:extLst>
          </p:nvPr>
        </p:nvGraphicFramePr>
        <p:xfrm>
          <a:off x="830826" y="1543665"/>
          <a:ext cx="7480275" cy="3278276"/>
        </p:xfrm>
        <a:graphic>
          <a:graphicData uri="http://schemas.openxmlformats.org/drawingml/2006/table">
            <a:tbl>
              <a:tblPr>
                <a:noFill/>
                <a:tableStyleId>{177190C2-4C7D-40EE-A4BC-B9D02DC21F93}</a:tableStyleId>
              </a:tblPr>
              <a:tblGrid>
                <a:gridCol w="2493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93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934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4843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 dirty="0">
                          <a:solidFill>
                            <a:schemeClr val="lt2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TRAINING</a:t>
                      </a:r>
                      <a:endParaRPr sz="2400" b="1" dirty="0">
                        <a:solidFill>
                          <a:schemeClr val="lt2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3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 dirty="0">
                          <a:solidFill>
                            <a:schemeClr val="lt2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VALIDATION</a:t>
                      </a:r>
                      <a:endParaRPr sz="2400" b="1" dirty="0">
                        <a:solidFill>
                          <a:schemeClr val="lt2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3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 dirty="0">
                          <a:solidFill>
                            <a:schemeClr val="lt2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TEST</a:t>
                      </a:r>
                      <a:endParaRPr sz="2400" b="1" dirty="0">
                        <a:solidFill>
                          <a:schemeClr val="lt2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372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1404">
                <a:tc>
                  <a:txBody>
                    <a:bodyPr/>
                    <a:lstStyle/>
                    <a:p>
                      <a:pPr marL="457200" lvl="0" indent="-3175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400"/>
                        <a:buFont typeface="Fira Sans Condensed"/>
                        <a:buChar char="●"/>
                      </a:pPr>
                      <a:r>
                        <a:rPr lang="en" dirty="0">
                          <a:solidFill>
                            <a:schemeClr val="lt2"/>
                          </a:solidFill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Mercury is small</a:t>
                      </a:r>
                      <a:endParaRPr dirty="0">
                        <a:solidFill>
                          <a:schemeClr val="lt2"/>
                        </a:solidFill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  <a:p>
                      <a:pPr marL="457200" lvl="0" indent="-3175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400"/>
                        <a:buFont typeface="Fira Sans Condensed"/>
                        <a:buChar char="●"/>
                      </a:pPr>
                      <a:r>
                        <a:rPr lang="en" dirty="0">
                          <a:solidFill>
                            <a:schemeClr val="lt2"/>
                          </a:solidFill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Mercury is the closest planet to the Sun</a:t>
                      </a:r>
                      <a:endParaRPr dirty="0">
                        <a:solidFill>
                          <a:schemeClr val="lt2"/>
                        </a:solidFill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  <a:p>
                      <a:pPr marL="457200" lvl="0" indent="-3175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400"/>
                        <a:buFont typeface="Fira Sans Condensed"/>
                        <a:buChar char="●"/>
                      </a:pPr>
                      <a:r>
                        <a:rPr lang="en" dirty="0">
                          <a:solidFill>
                            <a:schemeClr val="lt2"/>
                          </a:solidFill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Mercury is the closest planet to the Sun and the smallest of them all</a:t>
                      </a:r>
                      <a:endParaRPr dirty="0">
                        <a:solidFill>
                          <a:schemeClr val="lt2"/>
                        </a:solidFill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3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457200" lvl="0" indent="-3175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400"/>
                        <a:buFont typeface="Fira Sans Condensed"/>
                        <a:buChar char="●"/>
                      </a:pPr>
                      <a:r>
                        <a:rPr lang="en">
                          <a:solidFill>
                            <a:schemeClr val="lt2"/>
                          </a:solidFill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Venus is very hot</a:t>
                      </a:r>
                      <a:endParaRPr>
                        <a:solidFill>
                          <a:schemeClr val="lt2"/>
                        </a:solidFill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  <a:p>
                      <a:pPr marL="457200" lvl="0" indent="-3175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400"/>
                        <a:buFont typeface="Fira Sans Condensed"/>
                        <a:buChar char="●"/>
                      </a:pPr>
                      <a:r>
                        <a:rPr lang="en">
                          <a:solidFill>
                            <a:schemeClr val="lt2"/>
                          </a:solidFill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Venus is the second planet from the Sun</a:t>
                      </a:r>
                      <a:endParaRPr>
                        <a:solidFill>
                          <a:schemeClr val="lt2"/>
                        </a:solidFill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  <a:p>
                      <a:pPr marL="457200" lvl="0" indent="-3175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400"/>
                        <a:buFont typeface="Fira Sans Condensed"/>
                        <a:buChar char="●"/>
                      </a:pPr>
                      <a:r>
                        <a:rPr lang="en">
                          <a:solidFill>
                            <a:schemeClr val="lt2"/>
                          </a:solidFill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Venus has a beautiful name and is the second planet from the Sun</a:t>
                      </a:r>
                      <a:endParaRPr>
                        <a:solidFill>
                          <a:schemeClr val="lt2"/>
                        </a:solidFill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3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457200" lvl="0" indent="-3175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400"/>
                        <a:buFont typeface="Fira Sans Condensed"/>
                        <a:buChar char="●"/>
                      </a:pPr>
                      <a:r>
                        <a:rPr lang="en">
                          <a:solidFill>
                            <a:schemeClr val="lt2"/>
                          </a:solidFill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Jupiter is big</a:t>
                      </a:r>
                      <a:endParaRPr>
                        <a:solidFill>
                          <a:schemeClr val="lt2"/>
                        </a:solidFill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  <a:p>
                      <a:pPr marL="457200" lvl="0" indent="-3175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400"/>
                        <a:buFont typeface="Fira Sans Condensed"/>
                        <a:buChar char="●"/>
                      </a:pPr>
                      <a:r>
                        <a:rPr lang="en">
                          <a:solidFill>
                            <a:schemeClr val="lt2"/>
                          </a:solidFill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Jupiter doesn’t have a solid surface</a:t>
                      </a:r>
                      <a:endParaRPr>
                        <a:solidFill>
                          <a:schemeClr val="lt2"/>
                        </a:solidFill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  <a:p>
                      <a:pPr marL="457200" lvl="0" indent="-3175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400"/>
                        <a:buFont typeface="Fira Sans Condensed"/>
                        <a:buChar char="●"/>
                      </a:pPr>
                      <a:r>
                        <a:rPr lang="en">
                          <a:solidFill>
                            <a:schemeClr val="lt2"/>
                          </a:solidFill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Jupiter is a gas giant and the biggest planet in the Solar System</a:t>
                      </a:r>
                      <a:endParaRPr>
                        <a:solidFill>
                          <a:schemeClr val="lt2"/>
                        </a:solidFill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372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843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>
                          <a:solidFill>
                            <a:schemeClr val="lt2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$10</a:t>
                      </a:r>
                      <a:endParaRPr sz="2400" b="1">
                        <a:solidFill>
                          <a:schemeClr val="lt2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3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>
                          <a:solidFill>
                            <a:schemeClr val="lt2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$50</a:t>
                      </a:r>
                      <a:endParaRPr sz="2400" b="1">
                        <a:solidFill>
                          <a:schemeClr val="lt2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3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 dirty="0">
                          <a:solidFill>
                            <a:schemeClr val="lt2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$100</a:t>
                      </a:r>
                      <a:endParaRPr sz="2400" b="1" dirty="0">
                        <a:solidFill>
                          <a:schemeClr val="lt2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372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F1A210E9-FF1B-57C0-B974-990494C53A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DATA SET ANALYSIS</a:t>
            </a:r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0"/>
          <p:cNvSpPr txBox="1">
            <a:spLocks noGrp="1"/>
          </p:cNvSpPr>
          <p:nvPr>
            <p:ph type="title"/>
          </p:nvPr>
        </p:nvSpPr>
        <p:spPr>
          <a:xfrm>
            <a:off x="7201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SET ISSUES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6CDFD0-1F1F-D7DE-B0E7-272D48D9BC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2946" y="1800503"/>
            <a:ext cx="828367" cy="828367"/>
          </a:xfrm>
          <a:prstGeom prst="rect">
            <a:avLst/>
          </a:prstGeom>
        </p:spPr>
      </p:pic>
      <p:sp>
        <p:nvSpPr>
          <p:cNvPr id="4" name="Google Shape;82;p17">
            <a:extLst>
              <a:ext uri="{FF2B5EF4-FFF2-40B4-BE49-F238E27FC236}">
                <a16:creationId xmlns:a16="http://schemas.microsoft.com/office/drawing/2014/main" id="{47D7D257-9B65-1E03-43BE-2BB36AA7CB06}"/>
              </a:ext>
            </a:extLst>
          </p:cNvPr>
          <p:cNvSpPr txBox="1"/>
          <p:nvPr/>
        </p:nvSpPr>
        <p:spPr>
          <a:xfrm>
            <a:off x="997974" y="2628870"/>
            <a:ext cx="978310" cy="404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train\happy</a:t>
            </a:r>
            <a:endParaRPr sz="1200" dirty="0">
              <a:solidFill>
                <a:schemeClr val="lt2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EA335D7-1ECC-6AE5-0CE1-DD673E8CFF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6284" y="1800504"/>
            <a:ext cx="828366" cy="82836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4679F94-983E-124D-7994-29A9CE8243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79621" y="1800504"/>
            <a:ext cx="828366" cy="82836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39AA92B-22D1-F1C3-E02D-1F3C07E714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82958" y="1800505"/>
            <a:ext cx="828365" cy="828365"/>
          </a:xfrm>
          <a:prstGeom prst="rect">
            <a:avLst/>
          </a:prstGeom>
        </p:spPr>
      </p:pic>
      <p:sp>
        <p:nvSpPr>
          <p:cNvPr id="12" name="Google Shape;82;p17">
            <a:extLst>
              <a:ext uri="{FF2B5EF4-FFF2-40B4-BE49-F238E27FC236}">
                <a16:creationId xmlns:a16="http://schemas.microsoft.com/office/drawing/2014/main" id="{ABF363A6-D2F9-FB5E-C2A4-6FD6798557C3}"/>
              </a:ext>
            </a:extLst>
          </p:cNvPr>
          <p:cNvSpPr txBox="1"/>
          <p:nvPr/>
        </p:nvSpPr>
        <p:spPr>
          <a:xfrm>
            <a:off x="997974" y="1112200"/>
            <a:ext cx="6818671" cy="529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No face, watermark, multiple face, cartoon</a:t>
            </a:r>
            <a:endParaRPr sz="2000" dirty="0">
              <a:solidFill>
                <a:schemeClr val="lt2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A93EC2C-A11A-05CA-56EA-FB341368274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86294" y="1800503"/>
            <a:ext cx="870160" cy="87016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0A927A9-D39E-F638-7277-A1A7B61E9EA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72945" y="3000035"/>
            <a:ext cx="828367" cy="828367"/>
          </a:xfrm>
          <a:prstGeom prst="rect">
            <a:avLst/>
          </a:prstGeom>
        </p:spPr>
      </p:pic>
      <p:sp>
        <p:nvSpPr>
          <p:cNvPr id="17" name="Google Shape;82;p17">
            <a:extLst>
              <a:ext uri="{FF2B5EF4-FFF2-40B4-BE49-F238E27FC236}">
                <a16:creationId xmlns:a16="http://schemas.microsoft.com/office/drawing/2014/main" id="{779F1878-CFD7-4891-38E4-F6DAEF0C77D2}"/>
              </a:ext>
            </a:extLst>
          </p:cNvPr>
          <p:cNvSpPr txBox="1"/>
          <p:nvPr/>
        </p:nvSpPr>
        <p:spPr>
          <a:xfrm>
            <a:off x="997974" y="3794963"/>
            <a:ext cx="978310" cy="404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train\sad</a:t>
            </a:r>
            <a:endParaRPr sz="1200" dirty="0">
              <a:solidFill>
                <a:schemeClr val="lt2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4DEA4E7-4947-8C2A-97FB-F819A480453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76284" y="3000035"/>
            <a:ext cx="828366" cy="82836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EBF7328-B908-0A3C-BA74-BF4B44B727A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93802" y="2925063"/>
            <a:ext cx="903338" cy="903338"/>
          </a:xfrm>
          <a:prstGeom prst="rect">
            <a:avLst/>
          </a:prstGeom>
        </p:spPr>
      </p:pic>
      <p:sp>
        <p:nvSpPr>
          <p:cNvPr id="22" name="Google Shape;82;p17">
            <a:extLst>
              <a:ext uri="{FF2B5EF4-FFF2-40B4-BE49-F238E27FC236}">
                <a16:creationId xmlns:a16="http://schemas.microsoft.com/office/drawing/2014/main" id="{C67C53DF-803B-841C-6760-57D0A08A4201}"/>
              </a:ext>
            </a:extLst>
          </p:cNvPr>
          <p:cNvSpPr txBox="1"/>
          <p:nvPr/>
        </p:nvSpPr>
        <p:spPr>
          <a:xfrm>
            <a:off x="3218832" y="3794963"/>
            <a:ext cx="978310" cy="404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test\happy</a:t>
            </a:r>
            <a:endParaRPr sz="1200" dirty="0">
              <a:solidFill>
                <a:schemeClr val="lt2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1"/>
          <p:cNvSpPr txBox="1">
            <a:spLocks noGrp="1"/>
          </p:cNvSpPr>
          <p:nvPr>
            <p:ph type="title"/>
          </p:nvPr>
        </p:nvSpPr>
        <p:spPr>
          <a:xfrm>
            <a:off x="7201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 dirty="0"/>
              <a:t>CONVOLUTIONAL NEURAL NETWORK (CNN) MODELS</a:t>
            </a:r>
            <a:endParaRPr sz="2900" dirty="0"/>
          </a:p>
        </p:txBody>
      </p:sp>
      <p:sp>
        <p:nvSpPr>
          <p:cNvPr id="211" name="Google Shape;211;p21"/>
          <p:cNvSpPr txBox="1"/>
          <p:nvPr/>
        </p:nvSpPr>
        <p:spPr>
          <a:xfrm>
            <a:off x="5224725" y="3961175"/>
            <a:ext cx="3111000" cy="6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Follow the link in the graph to modify its data and then paste the new one here. </a:t>
            </a:r>
            <a:r>
              <a:rPr lang="en" sz="1200" b="1">
                <a:solidFill>
                  <a:schemeClr val="lt2"/>
                </a:solidFill>
                <a:uFill>
                  <a:noFill/>
                </a:uFill>
                <a:latin typeface="Fira Sans Condensed"/>
                <a:ea typeface="Fira Sans Condensed"/>
                <a:cs typeface="Fira Sans Condensed"/>
                <a:sym typeface="Fira Sans Condensed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For more info, click here</a:t>
            </a:r>
            <a:endParaRPr sz="1200" b="1">
              <a:solidFill>
                <a:schemeClr val="lt2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  <p:grpSp>
        <p:nvGrpSpPr>
          <p:cNvPr id="212" name="Google Shape;212;p21"/>
          <p:cNvGrpSpPr/>
          <p:nvPr/>
        </p:nvGrpSpPr>
        <p:grpSpPr>
          <a:xfrm>
            <a:off x="808228" y="1814202"/>
            <a:ext cx="2048400" cy="1134643"/>
            <a:chOff x="808228" y="1814202"/>
            <a:chExt cx="2048400" cy="1134643"/>
          </a:xfrm>
        </p:grpSpPr>
        <p:sp>
          <p:nvSpPr>
            <p:cNvPr id="213" name="Google Shape;213;p21"/>
            <p:cNvSpPr txBox="1"/>
            <p:nvPr/>
          </p:nvSpPr>
          <p:spPr>
            <a:xfrm flipH="1">
              <a:off x="808228" y="2146036"/>
              <a:ext cx="20484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rPr>
                <a:t>MERCURY</a:t>
              </a:r>
              <a:endParaRPr sz="24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endParaRPr>
            </a:p>
          </p:txBody>
        </p:sp>
        <p:sp>
          <p:nvSpPr>
            <p:cNvPr id="214" name="Google Shape;214;p21"/>
            <p:cNvSpPr txBox="1"/>
            <p:nvPr/>
          </p:nvSpPr>
          <p:spPr>
            <a:xfrm flipH="1">
              <a:off x="808228" y="2400144"/>
              <a:ext cx="2048400" cy="54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2"/>
                  </a:solidFill>
                  <a:latin typeface="Fira Sans Condensed"/>
                  <a:ea typeface="Fira Sans Condensed"/>
                  <a:cs typeface="Fira Sans Condensed"/>
                  <a:sym typeface="Fira Sans Condensed"/>
                </a:rPr>
                <a:t>Mercury is the closest planet to the Sun</a:t>
              </a:r>
              <a:endParaRPr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endParaRPr>
            </a:p>
          </p:txBody>
        </p:sp>
        <p:sp>
          <p:nvSpPr>
            <p:cNvPr id="215" name="Google Shape;215;p21"/>
            <p:cNvSpPr txBox="1"/>
            <p:nvPr/>
          </p:nvSpPr>
          <p:spPr>
            <a:xfrm flipH="1">
              <a:off x="1368175" y="1814202"/>
              <a:ext cx="928500" cy="36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rPr>
                <a:t>24%</a:t>
              </a:r>
              <a:endParaRPr sz="24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endParaRPr>
            </a:p>
          </p:txBody>
        </p:sp>
      </p:grpSp>
      <p:sp>
        <p:nvSpPr>
          <p:cNvPr id="216" name="Google Shape;216;p21"/>
          <p:cNvSpPr/>
          <p:nvPr/>
        </p:nvSpPr>
        <p:spPr>
          <a:xfrm>
            <a:off x="1768978" y="1686250"/>
            <a:ext cx="126900" cy="1269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7" name="Google Shape;217;p21"/>
          <p:cNvGrpSpPr/>
          <p:nvPr/>
        </p:nvGrpSpPr>
        <p:grpSpPr>
          <a:xfrm>
            <a:off x="2953103" y="1814202"/>
            <a:ext cx="2048400" cy="1134643"/>
            <a:chOff x="2953103" y="1814202"/>
            <a:chExt cx="2048400" cy="1134643"/>
          </a:xfrm>
        </p:grpSpPr>
        <p:sp>
          <p:nvSpPr>
            <p:cNvPr id="218" name="Google Shape;218;p21"/>
            <p:cNvSpPr txBox="1"/>
            <p:nvPr/>
          </p:nvSpPr>
          <p:spPr>
            <a:xfrm flipH="1">
              <a:off x="2953103" y="2138981"/>
              <a:ext cx="20484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rPr>
                <a:t>VENUS</a:t>
              </a:r>
              <a:endParaRPr sz="24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endParaRPr>
            </a:p>
          </p:txBody>
        </p:sp>
        <p:sp>
          <p:nvSpPr>
            <p:cNvPr id="219" name="Google Shape;219;p21"/>
            <p:cNvSpPr txBox="1"/>
            <p:nvPr/>
          </p:nvSpPr>
          <p:spPr>
            <a:xfrm flipH="1">
              <a:off x="2953103" y="2400144"/>
              <a:ext cx="2048400" cy="54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2"/>
                  </a:solidFill>
                  <a:latin typeface="Fira Sans Condensed"/>
                  <a:ea typeface="Fira Sans Condensed"/>
                  <a:cs typeface="Fira Sans Condensed"/>
                  <a:sym typeface="Fira Sans Condensed"/>
                </a:rPr>
                <a:t>Venus is the second planet from the Sun</a:t>
              </a:r>
              <a:endParaRPr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endParaRPr>
            </a:p>
          </p:txBody>
        </p:sp>
        <p:sp>
          <p:nvSpPr>
            <p:cNvPr id="220" name="Google Shape;220;p21"/>
            <p:cNvSpPr txBox="1"/>
            <p:nvPr/>
          </p:nvSpPr>
          <p:spPr>
            <a:xfrm flipH="1">
              <a:off x="3513050" y="1814202"/>
              <a:ext cx="928500" cy="36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rPr>
                <a:t>36%</a:t>
              </a:r>
              <a:endParaRPr sz="24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endParaRPr>
            </a:p>
          </p:txBody>
        </p:sp>
      </p:grpSp>
      <p:sp>
        <p:nvSpPr>
          <p:cNvPr id="221" name="Google Shape;221;p21"/>
          <p:cNvSpPr/>
          <p:nvPr/>
        </p:nvSpPr>
        <p:spPr>
          <a:xfrm>
            <a:off x="3913853" y="1686250"/>
            <a:ext cx="126900" cy="126900"/>
          </a:xfrm>
          <a:prstGeom prst="ellipse">
            <a:avLst/>
          </a:prstGeom>
          <a:solidFill>
            <a:schemeClr val="dk1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2" name="Google Shape;222;p21"/>
          <p:cNvGrpSpPr/>
          <p:nvPr/>
        </p:nvGrpSpPr>
        <p:grpSpPr>
          <a:xfrm>
            <a:off x="808228" y="3309061"/>
            <a:ext cx="2048400" cy="1134398"/>
            <a:chOff x="808228" y="3309061"/>
            <a:chExt cx="2048400" cy="1134398"/>
          </a:xfrm>
        </p:grpSpPr>
        <p:sp>
          <p:nvSpPr>
            <p:cNvPr id="223" name="Google Shape;223;p21"/>
            <p:cNvSpPr txBox="1"/>
            <p:nvPr/>
          </p:nvSpPr>
          <p:spPr>
            <a:xfrm flipH="1">
              <a:off x="808228" y="3640650"/>
              <a:ext cx="20484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rPr>
                <a:t>MARS</a:t>
              </a:r>
              <a:endParaRPr sz="24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endParaRPr>
            </a:p>
          </p:txBody>
        </p:sp>
        <p:sp>
          <p:nvSpPr>
            <p:cNvPr id="224" name="Google Shape;224;p21"/>
            <p:cNvSpPr txBox="1"/>
            <p:nvPr/>
          </p:nvSpPr>
          <p:spPr>
            <a:xfrm flipH="1">
              <a:off x="808228" y="3894758"/>
              <a:ext cx="2048400" cy="54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2"/>
                  </a:solidFill>
                  <a:latin typeface="Fira Sans Condensed"/>
                  <a:ea typeface="Fira Sans Condensed"/>
                  <a:cs typeface="Fira Sans Condensed"/>
                  <a:sym typeface="Fira Sans Condensed"/>
                </a:rPr>
                <a:t>Despite being red, Mars is very cold</a:t>
              </a:r>
              <a:endParaRPr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endParaRPr>
            </a:p>
          </p:txBody>
        </p:sp>
        <p:sp>
          <p:nvSpPr>
            <p:cNvPr id="225" name="Google Shape;225;p21"/>
            <p:cNvSpPr txBox="1"/>
            <p:nvPr/>
          </p:nvSpPr>
          <p:spPr>
            <a:xfrm flipH="1">
              <a:off x="1368175" y="3309061"/>
              <a:ext cx="928500" cy="36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rPr>
                <a:t>12%</a:t>
              </a:r>
              <a:endParaRPr sz="24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endParaRPr>
            </a:p>
          </p:txBody>
        </p:sp>
      </p:grpSp>
      <p:sp>
        <p:nvSpPr>
          <p:cNvPr id="226" name="Google Shape;226;p21"/>
          <p:cNvSpPr/>
          <p:nvPr/>
        </p:nvSpPr>
        <p:spPr>
          <a:xfrm>
            <a:off x="1768978" y="3173656"/>
            <a:ext cx="126900" cy="1269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7" name="Google Shape;227;p21"/>
          <p:cNvGrpSpPr/>
          <p:nvPr/>
        </p:nvGrpSpPr>
        <p:grpSpPr>
          <a:xfrm>
            <a:off x="2953103" y="3309061"/>
            <a:ext cx="2048400" cy="1134398"/>
            <a:chOff x="2953103" y="3309061"/>
            <a:chExt cx="2048400" cy="1134398"/>
          </a:xfrm>
        </p:grpSpPr>
        <p:sp>
          <p:nvSpPr>
            <p:cNvPr id="228" name="Google Shape;228;p21"/>
            <p:cNvSpPr txBox="1"/>
            <p:nvPr/>
          </p:nvSpPr>
          <p:spPr>
            <a:xfrm flipH="1">
              <a:off x="2953103" y="3640650"/>
              <a:ext cx="20484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rPr>
                <a:t>JUPITER</a:t>
              </a:r>
              <a:endParaRPr sz="24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endParaRPr>
            </a:p>
          </p:txBody>
        </p:sp>
        <p:sp>
          <p:nvSpPr>
            <p:cNvPr id="229" name="Google Shape;229;p21"/>
            <p:cNvSpPr txBox="1"/>
            <p:nvPr/>
          </p:nvSpPr>
          <p:spPr>
            <a:xfrm flipH="1">
              <a:off x="2953103" y="3894758"/>
              <a:ext cx="2048400" cy="54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2"/>
                  </a:solidFill>
                  <a:latin typeface="Fira Sans Condensed"/>
                  <a:ea typeface="Fira Sans Condensed"/>
                  <a:cs typeface="Fira Sans Condensed"/>
                  <a:sym typeface="Fira Sans Condensed"/>
                </a:rPr>
                <a:t>Jupiter was named after a Roman god</a:t>
              </a:r>
              <a:endParaRPr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endParaRPr>
            </a:p>
          </p:txBody>
        </p:sp>
        <p:sp>
          <p:nvSpPr>
            <p:cNvPr id="230" name="Google Shape;230;p21"/>
            <p:cNvSpPr txBox="1"/>
            <p:nvPr/>
          </p:nvSpPr>
          <p:spPr>
            <a:xfrm flipH="1">
              <a:off x="3513050" y="3309061"/>
              <a:ext cx="928500" cy="36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rPr>
                <a:t>38%</a:t>
              </a:r>
              <a:endParaRPr sz="24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endParaRPr>
            </a:p>
          </p:txBody>
        </p:sp>
      </p:grpSp>
      <p:sp>
        <p:nvSpPr>
          <p:cNvPr id="231" name="Google Shape;231;p21"/>
          <p:cNvSpPr/>
          <p:nvPr/>
        </p:nvSpPr>
        <p:spPr>
          <a:xfrm>
            <a:off x="3913853" y="3173656"/>
            <a:ext cx="126900" cy="126900"/>
          </a:xfrm>
          <a:prstGeom prst="ellipse">
            <a:avLst/>
          </a:prstGeom>
          <a:solidFill>
            <a:schemeClr val="dk2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21"/>
          <p:cNvSpPr txBox="1"/>
          <p:nvPr/>
        </p:nvSpPr>
        <p:spPr>
          <a:xfrm>
            <a:off x="354862" y="1171918"/>
            <a:ext cx="3204827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TOP LEVEL OVERVIEW</a:t>
            </a:r>
            <a:endParaRPr sz="2400" b="1" dirty="0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pic>
        <p:nvPicPr>
          <p:cNvPr id="233" name="Google Shape;233;p21" title="Chart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l="11419" r="11365"/>
          <a:stretch/>
        </p:blipFill>
        <p:spPr>
          <a:xfrm>
            <a:off x="5584312" y="1541750"/>
            <a:ext cx="2391825" cy="2419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AI Tech Agency Infographics by Slidesgo">
  <a:themeElements>
    <a:clrScheme name="Simple Light">
      <a:dk1>
        <a:srgbClr val="0C343D"/>
      </a:dk1>
      <a:lt1>
        <a:srgbClr val="00C3B1"/>
      </a:lt1>
      <a:dk2>
        <a:srgbClr val="CC4125"/>
      </a:dk2>
      <a:lt2>
        <a:srgbClr val="F3F3F3"/>
      </a:lt2>
      <a:accent1>
        <a:srgbClr val="0C343D"/>
      </a:accent1>
      <a:accent2>
        <a:srgbClr val="00C3B1"/>
      </a:accent2>
      <a:accent3>
        <a:srgbClr val="CC4125"/>
      </a:accent3>
      <a:accent4>
        <a:srgbClr val="F3F3F3"/>
      </a:accent4>
      <a:accent5>
        <a:srgbClr val="0C343D"/>
      </a:accent5>
      <a:accent6>
        <a:srgbClr val="00C3B1"/>
      </a:accent6>
      <a:hlink>
        <a:srgbClr val="F3F3F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titus xmlns="http://schemas.titus.com/TitusProperties/">
  <TitusGUID xmlns="">cce7b430-e47b-4222-b1a7-9dd9110f84a3</TitusGUID>
  <TitusMetadata xmlns="">eyJucyI6Imh0dHA6XC9cL3d3dy50aXR1cy5jb21cL25zXC9EcmFwZXIgTGFib3JhdG9yeSIsInByb3BzIjpbeyJuIjoiQ2xhc3NpZmljYXRpb24iLCJ2YWxzIjpbeyJ2YWx1ZSI6Ik5vbmUifV19LHsibiI6IkNVSU1hcmtpbmdUeXBlIiwidmFscyI6W119LHsibiI6IkZpbHRlckNhdGVnb3J5IiwidmFscyI6W119LHsibiI6IkNVSUNhdGVnb3J5IiwidmFscyI6W119LHsibiI6IkRpc3NlbWluYXRpb24iLCJ2YWxzIjpbXX0seyJuIjoiRUNJSnVyaXMiLCJ2YWxzIjpbXX0seyJuIjoiUHJvcHJpZXRhcnlUeXBlIiwidmFscyI6W119LHsibiI6IlByb3BTdGF0ZW1lbnQiLCJ2YWxzIjpbXX1dfQ==</TitusMetadata>
</titus>
</file>

<file path=customXml/itemProps1.xml><?xml version="1.0" encoding="utf-8"?>
<ds:datastoreItem xmlns:ds="http://schemas.openxmlformats.org/officeDocument/2006/customXml" ds:itemID="{63F00F2C-9D58-45F6-A6AF-9387606D9B7B}">
  <ds:schemaRefs>
    <ds:schemaRef ds:uri="http://schemas.titus.com/TitusProperties/"/>
    <ds:schemaRef ds:uri="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1325</TotalTime>
  <Words>1505</Words>
  <Application>Microsoft Office PowerPoint</Application>
  <PresentationFormat>On-screen Show (16:9)</PresentationFormat>
  <Paragraphs>389</Paragraphs>
  <Slides>34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2" baseType="lpstr">
      <vt:lpstr>Arial</vt:lpstr>
      <vt:lpstr>Raleway Medium</vt:lpstr>
      <vt:lpstr>Fira Sans Condensed Light</vt:lpstr>
      <vt:lpstr>Courier New</vt:lpstr>
      <vt:lpstr>Fira Sans Condensed</vt:lpstr>
      <vt:lpstr>Rajdhani</vt:lpstr>
      <vt:lpstr>Roboto</vt:lpstr>
      <vt:lpstr>AI Tech Agency Infographics by Slidesgo</vt:lpstr>
      <vt:lpstr>Facial Emotion Detection</vt:lpstr>
      <vt:lpstr>PROBLEM DEFINITION</vt:lpstr>
      <vt:lpstr>FACIAL EMOTION DETECTION USE CASE 1</vt:lpstr>
      <vt:lpstr>FACIAL EMOTION DETECTION USE CASE 2</vt:lpstr>
      <vt:lpstr>FACIAL EMOTION DETECTION USE CASE 3</vt:lpstr>
      <vt:lpstr>DATA SET ANALYSIS</vt:lpstr>
      <vt:lpstr>DATA SET ANALYSIS</vt:lpstr>
      <vt:lpstr>DATA SET ISSUES</vt:lpstr>
      <vt:lpstr>CONVOLUTIONAL NEURAL NETWORK (CNN) MODELS</vt:lpstr>
      <vt:lpstr>DATASET LOADERS</vt:lpstr>
      <vt:lpstr>CNN MODEL 1</vt:lpstr>
      <vt:lpstr>AI TECH AGENCY INFOGRAPHICS</vt:lpstr>
      <vt:lpstr>AI TECH AGENCY INFOGRAPHICS</vt:lpstr>
      <vt:lpstr>AI TECH AGENCY INFOGRAPHICS</vt:lpstr>
      <vt:lpstr>AI TECH AGENCY INFOGRAPHICS</vt:lpstr>
      <vt:lpstr>AI TECH AGENCY INFOGRAPHICS</vt:lpstr>
      <vt:lpstr>AI TECH AGENCY INFOGRAPHICS</vt:lpstr>
      <vt:lpstr>AI TECH AGENCY INFOGRAPHICS</vt:lpstr>
      <vt:lpstr>AI TECH AGENCY INFOGRAPHICS</vt:lpstr>
      <vt:lpstr>AI TECH AGENCY INFOGRAPHICS</vt:lpstr>
      <vt:lpstr>AI TECH AGENCY INFOGRAPHICS</vt:lpstr>
      <vt:lpstr>AI TECH AGENCY INFOGRAPHICS</vt:lpstr>
      <vt:lpstr>AI TECH AGENCY INFOGRAPHICS</vt:lpstr>
      <vt:lpstr>AI TECH AGENCY INFOGRAPHICS</vt:lpstr>
      <vt:lpstr>AI TECH AGENCY INFOGRAPHICS</vt:lpstr>
      <vt:lpstr>AI TECH AGENCY INFOGRAPHICS</vt:lpstr>
      <vt:lpstr>AI TECH AGENCY INFOGRAPHICS</vt:lpstr>
      <vt:lpstr>AI TECH AGENCY INFOGRAPHICS</vt:lpstr>
      <vt:lpstr>AI TECH AGENCY INFOGRAPHICS</vt:lpstr>
      <vt:lpstr>AI TECH AGENCY INFOGRAPHICS</vt:lpstr>
      <vt:lpstr>AI TECH AGENCY INFOGRAPHICS</vt:lpstr>
      <vt:lpstr>AI TECH AGENCY INFOGRAPHICS</vt:lpstr>
      <vt:lpstr>FINAL CNN MODEL ANALYSIS</vt:lpstr>
      <vt:lpstr>CONCLUSIONS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Facial Emotion Detection</dc:title>
  <cp:lastModifiedBy>Jeff Stearns</cp:lastModifiedBy>
  <cp:revision>39</cp:revision>
  <dcterms:modified xsi:type="dcterms:W3CDTF">2023-10-14T18:23:23Z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itusGUID">
    <vt:lpwstr>cce7b430-e47b-4222-b1a7-9dd9110f84a3</vt:lpwstr>
  </property>
  <property fmtid="{D5CDD505-2E9C-101B-9397-08002B2CF9AE}" pid="3" name="TitusClassification">
    <vt:lpwstr>None</vt:lpwstr>
  </property>
</Properties>
</file>